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5.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6.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7.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autoCompressPictures="0">
  <p:sldMasterIdLst>
    <p:sldMasterId id="2147483751" r:id="rId5"/>
    <p:sldMasterId id="2147483797" r:id="rId6"/>
    <p:sldMasterId id="2147483865" r:id="rId7"/>
    <p:sldMasterId id="2147483903" r:id="rId8"/>
    <p:sldMasterId id="2147483821" r:id="rId9"/>
    <p:sldMasterId id="2147483997" r:id="rId10"/>
    <p:sldMasterId id="2147484001" r:id="rId11"/>
    <p:sldMasterId id="2147484009" r:id="rId12"/>
  </p:sldMasterIdLst>
  <p:notesMasterIdLst>
    <p:notesMasterId r:id="rId32"/>
  </p:notesMasterIdLst>
  <p:handoutMasterIdLst>
    <p:handoutMasterId r:id="rId33"/>
  </p:handoutMasterIdLst>
  <p:sldIdLst>
    <p:sldId id="395" r:id="rId13"/>
    <p:sldId id="493" r:id="rId14"/>
    <p:sldId id="505" r:id="rId15"/>
    <p:sldId id="512" r:id="rId16"/>
    <p:sldId id="494" r:id="rId17"/>
    <p:sldId id="509" r:id="rId18"/>
    <p:sldId id="495" r:id="rId19"/>
    <p:sldId id="513" r:id="rId20"/>
    <p:sldId id="496" r:id="rId21"/>
    <p:sldId id="497" r:id="rId22"/>
    <p:sldId id="510" r:id="rId23"/>
    <p:sldId id="498" r:id="rId24"/>
    <p:sldId id="499" r:id="rId25"/>
    <p:sldId id="500" r:id="rId26"/>
    <p:sldId id="501" r:id="rId27"/>
    <p:sldId id="502" r:id="rId28"/>
    <p:sldId id="503" r:id="rId29"/>
    <p:sldId id="514" r:id="rId30"/>
    <p:sldId id="511" r:id="rId31"/>
  </p:sldIdLst>
  <p:sldSz cx="12192000" cy="6858000"/>
  <p:notesSz cx="6858000" cy="9144000"/>
  <p:embeddedFontLst>
    <p:embeddedFont>
      <p:font typeface="Merriweather Light"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
      <p:font typeface="Open Sans Light" panose="020B0306030504020204" pitchFamily="34" charset="0"/>
      <p:regular r:id="rId46"/>
      <p:italic r:id="rId47"/>
    </p:embeddedFont>
    <p:embeddedFont>
      <p:font typeface="Open Sans SemiBold" panose="020B0706030804020204" pitchFamily="34" charset="0"/>
      <p:bold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PU" initials="DPU" lastIdx="5" clrIdx="0">
    <p:extLst>
      <p:ext uri="{19B8F6BF-5375-455C-9EA6-DF929625EA0E}">
        <p15:presenceInfo xmlns:p15="http://schemas.microsoft.com/office/powerpoint/2012/main" userId="DPU" providerId="None"/>
      </p:ext>
    </p:extLst>
  </p:cmAuthor>
  <p:cmAuthor id="2" name="DWF Law LLP " initials="DWF " lastIdx="2" clrIdx="1">
    <p:extLst>
      <p:ext uri="{19B8F6BF-5375-455C-9EA6-DF929625EA0E}">
        <p15:presenceInfo xmlns:p15="http://schemas.microsoft.com/office/powerpoint/2012/main" userId="DWF Law LLP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B2C5"/>
    <a:srgbClr val="A895C7"/>
    <a:srgbClr val="42A4C4"/>
    <a:srgbClr val="C8C9C7"/>
    <a:srgbClr val="B1B3B3"/>
    <a:srgbClr val="75787B"/>
    <a:srgbClr val="97999B"/>
    <a:srgbClr val="53565A"/>
    <a:srgbClr val="ECD593"/>
    <a:srgbClr val="7FBF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5BE11D-090D-4FB7-0B3C-3EB618E22EA2}" v="49" dt="2024-12-02T10:23:22.547"/>
    <p1510:client id="{ADA2F56B-2291-3CF3-B21D-9C6DEFB9F566}" v="201" dt="2024-12-02T10:40:42.6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138"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font" Target="fonts/font6.fntdata"/><Relationship Id="rId21" Type="http://schemas.openxmlformats.org/officeDocument/2006/relationships/slide" Target="slides/slide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font" Target="fonts/font8.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font" Target="fonts/font11.fntdata"/><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Master" Target="slideMasters/slideMaster4.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34B637-C63C-7B44-B242-1C4B07D256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AB9490FD-0A9B-644D-B90F-05B1B83DB7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D968A55-5230-1544-894F-450562219E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932DD0-3D81-7245-8407-C52A868219A4}" type="slidenum">
              <a:rPr lang="en-US" smtClean="0"/>
              <a:pPr/>
              <a:t>‹#›</a:t>
            </a:fld>
            <a:endParaRPr lang="en-US"/>
          </a:p>
        </p:txBody>
      </p:sp>
      <p:sp>
        <p:nvSpPr>
          <p:cNvPr id="3" name="Date Placeholder 2">
            <a:extLst>
              <a:ext uri="{FF2B5EF4-FFF2-40B4-BE49-F238E27FC236}">
                <a16:creationId xmlns:a16="http://schemas.microsoft.com/office/drawing/2014/main" id="{D0344038-AAE1-2B46-BED6-BFCE37933F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68087A-C385-9B4D-A65D-BDDFF5C592BF}" type="datetimeFigureOut">
              <a:rPr lang="en-US" smtClean="0"/>
              <a:pPr/>
              <a:t>12/12/2024</a:t>
            </a:fld>
            <a:endParaRPr lang="en-US"/>
          </a:p>
        </p:txBody>
      </p:sp>
    </p:spTree>
    <p:extLst>
      <p:ext uri="{BB962C8B-B14F-4D97-AF65-F5344CB8AC3E}">
        <p14:creationId xmlns:p14="http://schemas.microsoft.com/office/powerpoint/2010/main" val="1879582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C16ED-B306-804E-A787-03BFB7CD308B}" type="datetimeFigureOut">
              <a:rPr lang="en-US" smtClean="0"/>
              <a:pPr/>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DEB81-B702-1F41-8AFA-9D26BF9E3DE5}" type="slidenum">
              <a:rPr lang="en-US" smtClean="0"/>
              <a:pPr/>
              <a:t>‹#›</a:t>
            </a:fld>
            <a:endParaRPr lang="en-US"/>
          </a:p>
        </p:txBody>
      </p:sp>
    </p:spTree>
    <p:extLst>
      <p:ext uri="{BB962C8B-B14F-4D97-AF65-F5344CB8AC3E}">
        <p14:creationId xmlns:p14="http://schemas.microsoft.com/office/powerpoint/2010/main" val="3137104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dwfgroup.com/" TargetMode="Externa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dwfgroup.com/" TargetMode="External"/><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DWF">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284DA15-5196-A04E-A651-07FA8AA5ECD4}"/>
              </a:ext>
            </a:extLst>
          </p:cNvPr>
          <p:cNvCxnSpPr>
            <a:cxnSpLocks/>
          </p:cNvCxnSpPr>
          <p:nvPr userDrawn="1"/>
        </p:nvCxnSpPr>
        <p:spPr>
          <a:xfrm>
            <a:off x="757141" y="3429000"/>
            <a:ext cx="20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Placeholder 8">
            <a:extLst>
              <a:ext uri="{FF2B5EF4-FFF2-40B4-BE49-F238E27FC236}">
                <a16:creationId xmlns:a16="http://schemas.microsoft.com/office/drawing/2014/main" id="{AA14E238-9D1A-8940-9260-8076B44C44AA}"/>
              </a:ext>
            </a:extLst>
          </p:cNvPr>
          <p:cNvSpPr>
            <a:spLocks noGrp="1"/>
          </p:cNvSpPr>
          <p:nvPr>
            <p:ph type="title"/>
          </p:nvPr>
        </p:nvSpPr>
        <p:spPr>
          <a:xfrm>
            <a:off x="757141" y="1536192"/>
            <a:ext cx="6372000" cy="1600438"/>
          </a:xfrm>
          <a:prstGeom prst="rect">
            <a:avLst/>
          </a:prstGeom>
        </p:spPr>
        <p:txBody>
          <a:bodyPr vert="horz" wrap="square" lIns="0" tIns="0" rIns="0" bIns="0" rtlCol="0" anchor="b" anchorCtr="0">
            <a:spAutoFit/>
          </a:bodyPr>
          <a:lstStyle>
            <a:lvl1pPr>
              <a:lnSpc>
                <a:spcPct val="100000"/>
              </a:lnSpc>
              <a:defRPr sz="5200">
                <a:solidFill>
                  <a:schemeClr val="accent1"/>
                </a:solidFill>
              </a:defRPr>
            </a:lvl1pPr>
          </a:lstStyle>
          <a:p>
            <a:r>
              <a:rPr lang="en-GB"/>
              <a:t>Click to edit Master title style</a:t>
            </a:r>
            <a:endParaRPr lang="en-US"/>
          </a:p>
        </p:txBody>
      </p:sp>
      <p:sp>
        <p:nvSpPr>
          <p:cNvPr id="8" name="Text Placeholder 10">
            <a:extLst>
              <a:ext uri="{FF2B5EF4-FFF2-40B4-BE49-F238E27FC236}">
                <a16:creationId xmlns:a16="http://schemas.microsoft.com/office/drawing/2014/main" id="{979A5E9F-ACB1-9D47-A38C-41A4FE2CE542}"/>
              </a:ext>
            </a:extLst>
          </p:cNvPr>
          <p:cNvSpPr>
            <a:spLocks noGrp="1"/>
          </p:cNvSpPr>
          <p:nvPr>
            <p:ph idx="1" hasCustomPrompt="1"/>
          </p:nvPr>
        </p:nvSpPr>
        <p:spPr>
          <a:xfrm>
            <a:off x="757141" y="3873881"/>
            <a:ext cx="3711342" cy="318538"/>
          </a:xfrm>
          <a:prstGeom prst="rect">
            <a:avLst/>
          </a:prstGeom>
        </p:spPr>
        <p:txBody>
          <a:bodyPr vert="horz" wrap="square" lIns="0" tIns="0" rIns="0" bIns="0" rtlCol="0">
            <a:spAutoFit/>
          </a:bodyPr>
          <a:lstStyle>
            <a:lvl1pPr>
              <a:defRPr sz="20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a:t>Add sub heading</a:t>
            </a:r>
          </a:p>
        </p:txBody>
      </p:sp>
      <p:sp>
        <p:nvSpPr>
          <p:cNvPr id="34" name="Picture Placeholder 53">
            <a:extLst>
              <a:ext uri="{FF2B5EF4-FFF2-40B4-BE49-F238E27FC236}">
                <a16:creationId xmlns:a16="http://schemas.microsoft.com/office/drawing/2014/main" id="{CAA508C8-CD58-AB40-A68D-DDD0B10BCAFD}"/>
              </a:ext>
            </a:extLst>
          </p:cNvPr>
          <p:cNvSpPr>
            <a:spLocks noGrp="1"/>
          </p:cNvSpPr>
          <p:nvPr>
            <p:ph type="pic" sz="quarter" idx="13" hasCustomPrompt="1"/>
          </p:nvPr>
        </p:nvSpPr>
        <p:spPr>
          <a:xfrm>
            <a:off x="4637444" y="3922461"/>
            <a:ext cx="513190" cy="513190"/>
          </a:xfrm>
          <a:prstGeom prst="ellipse">
            <a:avLst/>
          </a:prstGeom>
          <a:noFill/>
          <a:ln w="12700">
            <a:noFill/>
          </a:ln>
        </p:spPr>
        <p:txBody>
          <a:bodyPr anchor="ctr"/>
          <a:lstStyle>
            <a:lvl1pPr algn="ctr">
              <a:defRPr sz="1200"/>
            </a:lvl1pPr>
          </a:lstStyle>
          <a:p>
            <a:r>
              <a:rPr lang="en-GB"/>
              <a:t>Icon</a:t>
            </a:r>
          </a:p>
        </p:txBody>
      </p:sp>
      <p:sp>
        <p:nvSpPr>
          <p:cNvPr id="35" name="Oval 34">
            <a:extLst>
              <a:ext uri="{FF2B5EF4-FFF2-40B4-BE49-F238E27FC236}">
                <a16:creationId xmlns:a16="http://schemas.microsoft.com/office/drawing/2014/main" id="{F90B07E4-A8A6-C44C-BB76-D59A6424150B}"/>
              </a:ext>
            </a:extLst>
          </p:cNvPr>
          <p:cNvSpPr/>
          <p:nvPr userDrawn="1"/>
        </p:nvSpPr>
        <p:spPr>
          <a:xfrm>
            <a:off x="4637444" y="3931253"/>
            <a:ext cx="513190" cy="51319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Open Sans" panose="020B0606030504020204" pitchFamily="34" charset="0"/>
            </a:endParaRPr>
          </a:p>
        </p:txBody>
      </p:sp>
      <p:sp>
        <p:nvSpPr>
          <p:cNvPr id="36" name="Picture Placeholder 53">
            <a:extLst>
              <a:ext uri="{FF2B5EF4-FFF2-40B4-BE49-F238E27FC236}">
                <a16:creationId xmlns:a16="http://schemas.microsoft.com/office/drawing/2014/main" id="{BFEAFA94-6A84-B247-960B-11D2CD529340}"/>
              </a:ext>
            </a:extLst>
          </p:cNvPr>
          <p:cNvSpPr>
            <a:spLocks noGrp="1"/>
          </p:cNvSpPr>
          <p:nvPr>
            <p:ph type="pic" sz="quarter" idx="11" hasCustomPrompt="1"/>
          </p:nvPr>
        </p:nvSpPr>
        <p:spPr>
          <a:xfrm>
            <a:off x="6912344" y="2960208"/>
            <a:ext cx="720000" cy="720000"/>
          </a:xfrm>
          <a:prstGeom prst="ellipse">
            <a:avLst/>
          </a:prstGeom>
          <a:noFill/>
          <a:ln>
            <a:noFill/>
          </a:ln>
        </p:spPr>
        <p:txBody>
          <a:bodyPr anchor="ctr"/>
          <a:lstStyle>
            <a:lvl1pPr algn="ctr">
              <a:defRPr/>
            </a:lvl1pPr>
          </a:lstStyle>
          <a:p>
            <a:r>
              <a:rPr lang="en-GB"/>
              <a:t>Icon</a:t>
            </a:r>
          </a:p>
        </p:txBody>
      </p:sp>
      <p:sp>
        <p:nvSpPr>
          <p:cNvPr id="37" name="Oval 36">
            <a:extLst>
              <a:ext uri="{FF2B5EF4-FFF2-40B4-BE49-F238E27FC236}">
                <a16:creationId xmlns:a16="http://schemas.microsoft.com/office/drawing/2014/main" id="{1B839B86-A72C-1849-B824-379EB14CD9A5}"/>
              </a:ext>
            </a:extLst>
          </p:cNvPr>
          <p:cNvSpPr/>
          <p:nvPr userDrawn="1"/>
        </p:nvSpPr>
        <p:spPr>
          <a:xfrm>
            <a:off x="8470900" y="4134336"/>
            <a:ext cx="2413000" cy="241300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Open Sans" panose="020B0606030504020204" pitchFamily="34" charset="0"/>
            </a:endParaRPr>
          </a:p>
        </p:txBody>
      </p:sp>
      <p:cxnSp>
        <p:nvCxnSpPr>
          <p:cNvPr id="38" name="Straight Connector 37">
            <a:extLst>
              <a:ext uri="{FF2B5EF4-FFF2-40B4-BE49-F238E27FC236}">
                <a16:creationId xmlns:a16="http://schemas.microsoft.com/office/drawing/2014/main" id="{648A564D-3BDD-D44C-9869-DEB943D46C32}"/>
              </a:ext>
            </a:extLst>
          </p:cNvPr>
          <p:cNvCxnSpPr/>
          <p:nvPr userDrawn="1"/>
        </p:nvCxnSpPr>
        <p:spPr>
          <a:xfrm>
            <a:off x="8712200" y="2235200"/>
            <a:ext cx="622300" cy="195721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A576FB7-4EBD-0E41-8950-8D90F7E67269}"/>
              </a:ext>
            </a:extLst>
          </p:cNvPr>
          <p:cNvCxnSpPr>
            <a:cxnSpLocks/>
          </p:cNvCxnSpPr>
          <p:nvPr userDrawn="1"/>
        </p:nvCxnSpPr>
        <p:spPr>
          <a:xfrm>
            <a:off x="7543800" y="3568700"/>
            <a:ext cx="1203325" cy="1016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EC30780-E96D-3B4B-B082-1C6D852E5E6F}"/>
              </a:ext>
            </a:extLst>
          </p:cNvPr>
          <p:cNvCxnSpPr>
            <a:cxnSpLocks/>
          </p:cNvCxnSpPr>
          <p:nvPr userDrawn="1"/>
        </p:nvCxnSpPr>
        <p:spPr>
          <a:xfrm>
            <a:off x="5159829" y="4240302"/>
            <a:ext cx="3339646" cy="85239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582138A-0E4C-7B40-8F1E-17C2719237C3}"/>
              </a:ext>
            </a:extLst>
          </p:cNvPr>
          <p:cNvCxnSpPr>
            <a:cxnSpLocks/>
          </p:cNvCxnSpPr>
          <p:nvPr userDrawn="1"/>
        </p:nvCxnSpPr>
        <p:spPr>
          <a:xfrm flipV="1">
            <a:off x="6861175" y="5591175"/>
            <a:ext cx="1638300" cy="2635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BB94AEF-BB34-CC4E-B1A0-20680EFCFB39}"/>
              </a:ext>
            </a:extLst>
          </p:cNvPr>
          <p:cNvCxnSpPr>
            <a:cxnSpLocks/>
          </p:cNvCxnSpPr>
          <p:nvPr userDrawn="1"/>
        </p:nvCxnSpPr>
        <p:spPr>
          <a:xfrm flipV="1">
            <a:off x="8616950" y="6350003"/>
            <a:ext cx="406400" cy="54609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0A851FB-AFA5-B646-AC66-B75717537B95}"/>
              </a:ext>
            </a:extLst>
          </p:cNvPr>
          <p:cNvCxnSpPr>
            <a:cxnSpLocks/>
          </p:cNvCxnSpPr>
          <p:nvPr userDrawn="1"/>
        </p:nvCxnSpPr>
        <p:spPr>
          <a:xfrm flipH="1" flipV="1">
            <a:off x="10391776" y="6315075"/>
            <a:ext cx="454024" cy="5810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4BDB333-DDD0-2E4F-B04A-55DBFB7BEE04}"/>
              </a:ext>
            </a:extLst>
          </p:cNvPr>
          <p:cNvCxnSpPr>
            <a:cxnSpLocks/>
          </p:cNvCxnSpPr>
          <p:nvPr userDrawn="1"/>
        </p:nvCxnSpPr>
        <p:spPr>
          <a:xfrm flipH="1" flipV="1">
            <a:off x="10883900" y="5547361"/>
            <a:ext cx="1444923" cy="175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5441EAF-861B-214C-84CF-835399A90A1A}"/>
              </a:ext>
            </a:extLst>
          </p:cNvPr>
          <p:cNvCxnSpPr>
            <a:cxnSpLocks/>
          </p:cNvCxnSpPr>
          <p:nvPr userDrawn="1"/>
        </p:nvCxnSpPr>
        <p:spPr>
          <a:xfrm flipH="1">
            <a:off x="10618788" y="3078993"/>
            <a:ext cx="1613126" cy="150570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A75B34FE-3A81-F34C-A5D9-2966AF28A3AC}"/>
              </a:ext>
            </a:extLst>
          </p:cNvPr>
          <p:cNvSpPr/>
          <p:nvPr userDrawn="1"/>
        </p:nvSpPr>
        <p:spPr>
          <a:xfrm>
            <a:off x="6912344" y="2960208"/>
            <a:ext cx="720000" cy="72000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Open Sans" panose="020B0606030504020204" pitchFamily="34" charset="0"/>
            </a:endParaRPr>
          </a:p>
        </p:txBody>
      </p:sp>
      <p:sp>
        <p:nvSpPr>
          <p:cNvPr id="47" name="Picture Placeholder 53">
            <a:extLst>
              <a:ext uri="{FF2B5EF4-FFF2-40B4-BE49-F238E27FC236}">
                <a16:creationId xmlns:a16="http://schemas.microsoft.com/office/drawing/2014/main" id="{24293378-A031-674F-8C17-7D14C5D54639}"/>
              </a:ext>
            </a:extLst>
          </p:cNvPr>
          <p:cNvSpPr>
            <a:spLocks noGrp="1"/>
          </p:cNvSpPr>
          <p:nvPr>
            <p:ph type="pic" sz="quarter" idx="12" hasCustomPrompt="1"/>
          </p:nvPr>
        </p:nvSpPr>
        <p:spPr>
          <a:xfrm>
            <a:off x="8178519" y="1358338"/>
            <a:ext cx="876861" cy="876861"/>
          </a:xfrm>
          <a:prstGeom prst="ellipse">
            <a:avLst/>
          </a:prstGeom>
          <a:noFill/>
          <a:ln>
            <a:noFill/>
          </a:ln>
        </p:spPr>
        <p:txBody>
          <a:bodyPr anchor="ctr"/>
          <a:lstStyle>
            <a:lvl1pPr algn="ctr">
              <a:defRPr/>
            </a:lvl1pPr>
          </a:lstStyle>
          <a:p>
            <a:r>
              <a:rPr lang="en-GB"/>
              <a:t>Icon</a:t>
            </a:r>
          </a:p>
        </p:txBody>
      </p:sp>
      <p:sp>
        <p:nvSpPr>
          <p:cNvPr id="48" name="Oval 47">
            <a:extLst>
              <a:ext uri="{FF2B5EF4-FFF2-40B4-BE49-F238E27FC236}">
                <a16:creationId xmlns:a16="http://schemas.microsoft.com/office/drawing/2014/main" id="{BA7B1490-A933-8940-A719-92C79F9A90D0}"/>
              </a:ext>
            </a:extLst>
          </p:cNvPr>
          <p:cNvSpPr/>
          <p:nvPr userDrawn="1"/>
        </p:nvSpPr>
        <p:spPr>
          <a:xfrm>
            <a:off x="8178519" y="1358338"/>
            <a:ext cx="876861" cy="876861"/>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Open Sans" panose="020B0606030504020204" pitchFamily="34" charset="0"/>
            </a:endParaRPr>
          </a:p>
        </p:txBody>
      </p:sp>
      <p:sp>
        <p:nvSpPr>
          <p:cNvPr id="49" name="Picture Placeholder 53">
            <a:extLst>
              <a:ext uri="{FF2B5EF4-FFF2-40B4-BE49-F238E27FC236}">
                <a16:creationId xmlns:a16="http://schemas.microsoft.com/office/drawing/2014/main" id="{EE025647-4B4D-9545-9B19-A410120BE1C2}"/>
              </a:ext>
            </a:extLst>
          </p:cNvPr>
          <p:cNvSpPr>
            <a:spLocks noGrp="1"/>
          </p:cNvSpPr>
          <p:nvPr>
            <p:ph type="pic" sz="quarter" idx="14" hasCustomPrompt="1"/>
          </p:nvPr>
        </p:nvSpPr>
        <p:spPr>
          <a:xfrm>
            <a:off x="5826797" y="5371295"/>
            <a:ext cx="1032121" cy="1032121"/>
          </a:xfrm>
          <a:prstGeom prst="ellipse">
            <a:avLst/>
          </a:prstGeom>
          <a:noFill/>
          <a:ln>
            <a:noFill/>
          </a:ln>
        </p:spPr>
        <p:txBody>
          <a:bodyPr anchor="ctr"/>
          <a:lstStyle>
            <a:lvl1pPr algn="ctr">
              <a:defRPr/>
            </a:lvl1pPr>
          </a:lstStyle>
          <a:p>
            <a:r>
              <a:rPr lang="en-GB"/>
              <a:t>Icon</a:t>
            </a:r>
          </a:p>
        </p:txBody>
      </p:sp>
      <p:sp>
        <p:nvSpPr>
          <p:cNvPr id="50" name="Oval 49">
            <a:extLst>
              <a:ext uri="{FF2B5EF4-FFF2-40B4-BE49-F238E27FC236}">
                <a16:creationId xmlns:a16="http://schemas.microsoft.com/office/drawing/2014/main" id="{575CD6D6-DCD1-B94D-B1A9-7A3C7D6FD4A2}"/>
              </a:ext>
            </a:extLst>
          </p:cNvPr>
          <p:cNvSpPr/>
          <p:nvPr userDrawn="1"/>
        </p:nvSpPr>
        <p:spPr>
          <a:xfrm>
            <a:off x="5826797" y="5371295"/>
            <a:ext cx="1032121" cy="1032121"/>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Open Sans" panose="020B0606030504020204" pitchFamily="34" charset="0"/>
            </a:endParaRPr>
          </a:p>
        </p:txBody>
      </p:sp>
      <p:sp>
        <p:nvSpPr>
          <p:cNvPr id="51" name="Picture Placeholder 53">
            <a:extLst>
              <a:ext uri="{FF2B5EF4-FFF2-40B4-BE49-F238E27FC236}">
                <a16:creationId xmlns:a16="http://schemas.microsoft.com/office/drawing/2014/main" id="{BB50104A-66F7-9649-BC2C-82D23B35A36A}"/>
              </a:ext>
            </a:extLst>
          </p:cNvPr>
          <p:cNvSpPr>
            <a:spLocks noGrp="1"/>
          </p:cNvSpPr>
          <p:nvPr>
            <p:ph type="pic" sz="quarter" idx="15" hasCustomPrompt="1"/>
          </p:nvPr>
        </p:nvSpPr>
        <p:spPr>
          <a:xfrm>
            <a:off x="8843976" y="4507412"/>
            <a:ext cx="1666848" cy="1666848"/>
          </a:xfrm>
          <a:prstGeom prst="ellipse">
            <a:avLst/>
          </a:prstGeom>
          <a:noFill/>
          <a:ln>
            <a:noFill/>
          </a:ln>
        </p:spPr>
        <p:txBody>
          <a:bodyPr anchor="ctr"/>
          <a:lstStyle>
            <a:lvl1pPr algn="ctr">
              <a:defRPr/>
            </a:lvl1pPr>
          </a:lstStyle>
          <a:p>
            <a:r>
              <a:rPr lang="en-GB"/>
              <a:t>Icon</a:t>
            </a:r>
          </a:p>
        </p:txBody>
      </p:sp>
      <p:sp>
        <p:nvSpPr>
          <p:cNvPr id="52" name="Oval 51">
            <a:extLst>
              <a:ext uri="{FF2B5EF4-FFF2-40B4-BE49-F238E27FC236}">
                <a16:creationId xmlns:a16="http://schemas.microsoft.com/office/drawing/2014/main" id="{25C36246-0470-F94E-A032-6622DB21D996}"/>
              </a:ext>
            </a:extLst>
          </p:cNvPr>
          <p:cNvSpPr/>
          <p:nvPr userDrawn="1"/>
        </p:nvSpPr>
        <p:spPr>
          <a:xfrm>
            <a:off x="8655927" y="4319363"/>
            <a:ext cx="2042947" cy="2037600"/>
          </a:xfrm>
          <a:prstGeom prst="ellipse">
            <a:avLst/>
          </a:prstGeom>
          <a:noFill/>
          <a:ln w="2222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Open Sans" panose="020B0606030504020204" pitchFamily="34" charset="0"/>
            </a:endParaRPr>
          </a:p>
        </p:txBody>
      </p:sp>
      <p:sp>
        <p:nvSpPr>
          <p:cNvPr id="30" name="Title Placeholder 8">
            <a:extLst>
              <a:ext uri="{FF2B5EF4-FFF2-40B4-BE49-F238E27FC236}">
                <a16:creationId xmlns:a16="http://schemas.microsoft.com/office/drawing/2014/main" id="{F84C0F33-9707-4D47-9468-68307AE43AD0}"/>
              </a:ext>
            </a:extLst>
          </p:cNvPr>
          <p:cNvSpPr txBox="1">
            <a:spLocks/>
          </p:cNvSpPr>
          <p:nvPr userDrawn="1"/>
        </p:nvSpPr>
        <p:spPr>
          <a:xfrm>
            <a:off x="757140" y="5962948"/>
            <a:ext cx="2987999" cy="215444"/>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500" b="0" i="0" kern="1200">
                <a:solidFill>
                  <a:schemeClr val="bg2"/>
                </a:solidFill>
                <a:latin typeface="Merriweather Light" pitchFamily="2" charset="77"/>
                <a:ea typeface="+mj-ea"/>
                <a:cs typeface="+mj-cs"/>
              </a:defRPr>
            </a:lvl1pPr>
          </a:lstStyle>
          <a:p>
            <a:r>
              <a:rPr lang="en-US" sz="1400" b="1" i="0">
                <a:solidFill>
                  <a:schemeClr val="accent1"/>
                </a:solidFill>
                <a:latin typeface="Open Sans" panose="020B0606030504020204" pitchFamily="34" charset="0"/>
                <a:ea typeface="Open Sans" panose="020B0606030504020204" pitchFamily="34" charset="0"/>
                <a:cs typeface="Open Sans" panose="020B0606030504020204" pitchFamily="34" charset="0"/>
              </a:rPr>
              <a:t>dwfgroup.com</a:t>
            </a:r>
          </a:p>
        </p:txBody>
      </p:sp>
      <p:pic>
        <p:nvPicPr>
          <p:cNvPr id="33" name="Picture 32">
            <a:extLst>
              <a:ext uri="{FF2B5EF4-FFF2-40B4-BE49-F238E27FC236}">
                <a16:creationId xmlns:a16="http://schemas.microsoft.com/office/drawing/2014/main" id="{3B9258CD-F828-8041-AA29-50E8BB2A95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25125" y="728114"/>
            <a:ext cx="934338" cy="937285"/>
          </a:xfrm>
          <a:prstGeom prst="rect">
            <a:avLst/>
          </a:prstGeom>
          <a:ln>
            <a:noFill/>
          </a:ln>
        </p:spPr>
      </p:pic>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4443108"/>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Quote slide 1">
    <p:bg>
      <p:bgPr>
        <a:solidFill>
          <a:schemeClr val="accent3"/>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535879" y="1354832"/>
            <a:ext cx="2" cy="414833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2FEDF10-0835-4644-97AB-5B80E11A851D}"/>
              </a:ext>
            </a:extLst>
          </p:cNvPr>
          <p:cNvGrpSpPr/>
          <p:nvPr userDrawn="1"/>
        </p:nvGrpSpPr>
        <p:grpSpPr>
          <a:xfrm flipH="1">
            <a:off x="10672858" y="-5052"/>
            <a:ext cx="1524001" cy="6863052"/>
            <a:chOff x="6124660" y="-5052"/>
            <a:chExt cx="1524001" cy="6863052"/>
          </a:xfrm>
        </p:grpSpPr>
        <p:sp>
          <p:nvSpPr>
            <p:cNvPr id="13" name="Rectangle 12">
              <a:extLst>
                <a:ext uri="{FF2B5EF4-FFF2-40B4-BE49-F238E27FC236}">
                  <a16:creationId xmlns:a16="http://schemas.microsoft.com/office/drawing/2014/main" id="{5B3ABB55-5C1D-604D-9F9D-C70A0122E185}"/>
                </a:ext>
              </a:extLst>
            </p:cNvPr>
            <p:cNvSpPr/>
            <p:nvPr userDrawn="1"/>
          </p:nvSpPr>
          <p:spPr>
            <a:xfrm>
              <a:off x="6124660" y="0"/>
              <a:ext cx="116672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sp>
          <p:nvSpPr>
            <p:cNvPr id="14" name="Rectangle 13">
              <a:extLst>
                <a:ext uri="{FF2B5EF4-FFF2-40B4-BE49-F238E27FC236}">
                  <a16:creationId xmlns:a16="http://schemas.microsoft.com/office/drawing/2014/main" id="{FD12DC4B-DF58-F34E-B8EF-AC0335F982DA}"/>
                </a:ext>
              </a:extLst>
            </p:cNvPr>
            <p:cNvSpPr/>
            <p:nvPr userDrawn="1"/>
          </p:nvSpPr>
          <p:spPr>
            <a:xfrm>
              <a:off x="6124660" y="0"/>
              <a:ext cx="1753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flipH="1">
              <a:off x="6404077" y="0"/>
              <a:ext cx="9832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sp>
          <p:nvSpPr>
            <p:cNvPr id="17" name="Rectangle 16">
              <a:extLst>
                <a:ext uri="{FF2B5EF4-FFF2-40B4-BE49-F238E27FC236}">
                  <a16:creationId xmlns:a16="http://schemas.microsoft.com/office/drawing/2014/main" id="{17D76F24-38DF-884E-BA97-91D66D6CC7F2}"/>
                </a:ext>
              </a:extLst>
            </p:cNvPr>
            <p:cNvSpPr/>
            <p:nvPr userDrawn="1"/>
          </p:nvSpPr>
          <p:spPr>
            <a:xfrm flipH="1">
              <a:off x="6723661" y="-5052"/>
              <a:ext cx="5260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sp>
          <p:nvSpPr>
            <p:cNvPr id="18" name="Rectangle 17">
              <a:extLst>
                <a:ext uri="{FF2B5EF4-FFF2-40B4-BE49-F238E27FC236}">
                  <a16:creationId xmlns:a16="http://schemas.microsoft.com/office/drawing/2014/main" id="{E69A7F21-DCDE-EB42-B93D-A71D8DD053EE}"/>
                </a:ext>
              </a:extLst>
            </p:cNvPr>
            <p:cNvSpPr/>
            <p:nvPr userDrawn="1"/>
          </p:nvSpPr>
          <p:spPr>
            <a:xfrm flipH="1">
              <a:off x="7612661" y="-5052"/>
              <a:ext cx="3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grpSp>
      <p:sp>
        <p:nvSpPr>
          <p:cNvPr id="19" name="TextBox 18">
            <a:extLst>
              <a:ext uri="{FF2B5EF4-FFF2-40B4-BE49-F238E27FC236}">
                <a16:creationId xmlns:a16="http://schemas.microsoft.com/office/drawing/2014/main" id="{C3E00DFC-EE53-6749-9C97-6C429EC885E5}"/>
              </a:ext>
            </a:extLst>
          </p:cNvPr>
          <p:cNvSpPr txBox="1"/>
          <p:nvPr userDrawn="1"/>
        </p:nvSpPr>
        <p:spPr>
          <a:xfrm>
            <a:off x="6170613" y="6991350"/>
            <a:ext cx="6021387"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colour: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Right click &gt; Format background &gt; solid fill</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
        <p:nvSpPr>
          <p:cNvPr id="3" name="Text Placeholder 2">
            <a:extLst>
              <a:ext uri="{FF2B5EF4-FFF2-40B4-BE49-F238E27FC236}">
                <a16:creationId xmlns:a16="http://schemas.microsoft.com/office/drawing/2014/main" id="{8D3976DE-7D7C-E741-B218-C367C2BE85B0}"/>
              </a:ext>
            </a:extLst>
          </p:cNvPr>
          <p:cNvSpPr>
            <a:spLocks noGrp="1"/>
          </p:cNvSpPr>
          <p:nvPr>
            <p:ph type="body" sz="quarter" idx="12"/>
          </p:nvPr>
        </p:nvSpPr>
        <p:spPr>
          <a:xfrm>
            <a:off x="1051004" y="2158999"/>
            <a:ext cx="9471600" cy="2540002"/>
          </a:xfrm>
        </p:spPr>
        <p:txBody>
          <a:bodyPr anchor="ctr" anchorCtr="0"/>
          <a:lstStyle>
            <a:lvl1pPr>
              <a:defRPr sz="2800">
                <a:solidFill>
                  <a:schemeClr val="bg1"/>
                </a:solidFill>
              </a:defRPr>
            </a:lvl1pPr>
            <a:lvl2pPr marL="0" indent="0">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46040558"/>
      </p:ext>
    </p:extLst>
  </p:cSld>
  <p:clrMapOvr>
    <a:masterClrMapping/>
  </p:clrMapOvr>
  <p:hf hdr="0" dt="0"/>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Centre Icon w 5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4956677" cy="538609"/>
          </a:xfrm>
        </p:spPr>
        <p:txBody>
          <a:bodyPr/>
          <a:lstStyle/>
          <a:p>
            <a:r>
              <a:rPr lang="en-GB"/>
              <a:t>Click to edit Master title style</a:t>
            </a:r>
            <a:endParaRPr lang="en-US"/>
          </a:p>
        </p:txBody>
      </p:sp>
      <p:sp>
        <p:nvSpPr>
          <p:cNvPr id="8" name="Oval 7">
            <a:extLst>
              <a:ext uri="{FF2B5EF4-FFF2-40B4-BE49-F238E27FC236}">
                <a16:creationId xmlns:a16="http://schemas.microsoft.com/office/drawing/2014/main" id="{1E70F6E8-3276-7C44-91A5-4EDEC7BA9E0E}"/>
              </a:ext>
            </a:extLst>
          </p:cNvPr>
          <p:cNvSpPr/>
          <p:nvPr userDrawn="1"/>
        </p:nvSpPr>
        <p:spPr>
          <a:xfrm>
            <a:off x="7534724" y="1290346"/>
            <a:ext cx="4277308" cy="42773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a:spLocks noChangeAspect="1"/>
          </p:cNvSpPr>
          <p:nvPr userDrawn="1"/>
        </p:nvSpPr>
        <p:spPr>
          <a:xfrm flipH="1">
            <a:off x="6522373" y="361214"/>
            <a:ext cx="6300000" cy="630000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Open Sans" panose="020B0606030504020204" pitchFamily="34" charset="0"/>
            </a:endParaRPr>
          </a:p>
        </p:txBody>
      </p:sp>
      <p:sp>
        <p:nvSpPr>
          <p:cNvPr id="34" name="Text Placeholder 10">
            <a:extLst>
              <a:ext uri="{FF2B5EF4-FFF2-40B4-BE49-F238E27FC236}">
                <a16:creationId xmlns:a16="http://schemas.microsoft.com/office/drawing/2014/main" id="{F1AF3526-4AE0-944C-AF1A-8BE1C62D1104}"/>
              </a:ext>
            </a:extLst>
          </p:cNvPr>
          <p:cNvSpPr>
            <a:spLocks noGrp="1"/>
          </p:cNvSpPr>
          <p:nvPr>
            <p:ph idx="1"/>
          </p:nvPr>
        </p:nvSpPr>
        <p:spPr>
          <a:xfrm>
            <a:off x="554140" y="2060355"/>
            <a:ext cx="3219348" cy="1251895"/>
          </a:xfrm>
          <a:prstGeom prst="rect">
            <a:avLst/>
          </a:prstGeom>
        </p:spPr>
        <p:txBody>
          <a:bodyPr vert="horz" wrap="square"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9A4D2C0C-394D-A347-946C-5156CB42445F}"/>
              </a:ext>
            </a:extLst>
          </p:cNvPr>
          <p:cNvSpPr>
            <a:spLocks noGrp="1"/>
          </p:cNvSpPr>
          <p:nvPr>
            <p:ph type="sldNum" sz="quarter" idx="32"/>
          </p:nvPr>
        </p:nvSpPr>
        <p:spPr/>
        <p:txBody>
          <a:bodyPr/>
          <a:lstStyle/>
          <a:p>
            <a:fld id="{9F42F5A6-819A-9F4C-9225-88E3002428E4}" type="slidenum">
              <a:rPr lang="en-US" smtClean="0"/>
              <a:pPr/>
              <a:t>‹#›</a:t>
            </a:fld>
            <a:endParaRPr lang="en-US"/>
          </a:p>
        </p:txBody>
      </p:sp>
      <p:cxnSp>
        <p:nvCxnSpPr>
          <p:cNvPr id="26" name="Straight Connector 25">
            <a:extLst>
              <a:ext uri="{FF2B5EF4-FFF2-40B4-BE49-F238E27FC236}">
                <a16:creationId xmlns:a16="http://schemas.microsoft.com/office/drawing/2014/main" id="{9D8C8703-836E-D748-9E70-542D2650385A}"/>
              </a:ext>
            </a:extLst>
          </p:cNvPr>
          <p:cNvCxnSpPr>
            <a:cxnSpLocks/>
          </p:cNvCxnSpPr>
          <p:nvPr userDrawn="1"/>
        </p:nvCxnSpPr>
        <p:spPr>
          <a:xfrm>
            <a:off x="560291" y="6308725"/>
            <a:ext cx="72147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48A39D-6C16-1746-BD66-18BBE1C555F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BA3AF531-8AA2-1948-B069-A66740BD27A8}"/>
              </a:ext>
            </a:extLst>
          </p:cNvPr>
          <p:cNvSpPr>
            <a:spLocks noChangeAspect="1"/>
          </p:cNvSpPr>
          <p:nvPr userDrawn="1"/>
        </p:nvSpPr>
        <p:spPr>
          <a:xfrm>
            <a:off x="7783378" y="1539000"/>
            <a:ext cx="3780000" cy="3780000"/>
          </a:xfrm>
          <a:prstGeom prst="ellipse">
            <a:avLst/>
          </a:prstGeom>
          <a:no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35" name="TextBox 3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39" name="Picture Placeholder 53">
            <a:extLst>
              <a:ext uri="{FF2B5EF4-FFF2-40B4-BE49-F238E27FC236}">
                <a16:creationId xmlns:a16="http://schemas.microsoft.com/office/drawing/2014/main" id="{7D617BCA-E835-0749-A43E-39D13CC9271D}"/>
              </a:ext>
            </a:extLst>
          </p:cNvPr>
          <p:cNvSpPr>
            <a:spLocks noGrp="1" noChangeAspect="1"/>
          </p:cNvSpPr>
          <p:nvPr>
            <p:ph type="pic" sz="quarter" idx="42" hasCustomPrompt="1"/>
          </p:nvPr>
        </p:nvSpPr>
        <p:spPr>
          <a:xfrm>
            <a:off x="7801378" y="1557000"/>
            <a:ext cx="3744000" cy="3744000"/>
          </a:xfrm>
          <a:prstGeom prst="ellipse">
            <a:avLst/>
          </a:prstGeom>
          <a:noFill/>
        </p:spPr>
        <p:txBody>
          <a:bodyPr anchor="ctr"/>
          <a:lstStyle>
            <a:lvl1pPr algn="ctr">
              <a:defRPr/>
            </a:lvl1pPr>
          </a:lstStyle>
          <a:p>
            <a:r>
              <a:rPr lang="en-GB"/>
              <a:t>Icon</a:t>
            </a:r>
          </a:p>
        </p:txBody>
      </p:sp>
      <p:sp>
        <p:nvSpPr>
          <p:cNvPr id="27" name="Oval 26">
            <a:extLst>
              <a:ext uri="{FF2B5EF4-FFF2-40B4-BE49-F238E27FC236}">
                <a16:creationId xmlns:a16="http://schemas.microsoft.com/office/drawing/2014/main" id="{87B467C4-5288-0944-AD49-8E0027D44DD1}"/>
              </a:ext>
            </a:extLst>
          </p:cNvPr>
          <p:cNvSpPr/>
          <p:nvPr userDrawn="1"/>
        </p:nvSpPr>
        <p:spPr>
          <a:xfrm>
            <a:off x="7058154" y="831613"/>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36" name="Oval 35">
            <a:extLst>
              <a:ext uri="{FF2B5EF4-FFF2-40B4-BE49-F238E27FC236}">
                <a16:creationId xmlns:a16="http://schemas.microsoft.com/office/drawing/2014/main" id="{ABD58489-6504-FB46-9CCE-931B9651F5B5}"/>
              </a:ext>
            </a:extLst>
          </p:cNvPr>
          <p:cNvSpPr/>
          <p:nvPr userDrawn="1"/>
        </p:nvSpPr>
        <p:spPr>
          <a:xfrm>
            <a:off x="6245105" y="1772038"/>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37" name="Oval 36">
            <a:extLst>
              <a:ext uri="{FF2B5EF4-FFF2-40B4-BE49-F238E27FC236}">
                <a16:creationId xmlns:a16="http://schemas.microsoft.com/office/drawing/2014/main" id="{A04947A0-723A-6846-AF96-216813B69E23}"/>
              </a:ext>
            </a:extLst>
          </p:cNvPr>
          <p:cNvSpPr/>
          <p:nvPr userDrawn="1"/>
        </p:nvSpPr>
        <p:spPr>
          <a:xfrm>
            <a:off x="6245105" y="4212748"/>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38" name="Oval 37">
            <a:extLst>
              <a:ext uri="{FF2B5EF4-FFF2-40B4-BE49-F238E27FC236}">
                <a16:creationId xmlns:a16="http://schemas.microsoft.com/office/drawing/2014/main" id="{FCE2F822-DBBB-1F40-A019-B8BF119E534B}"/>
              </a:ext>
            </a:extLst>
          </p:cNvPr>
          <p:cNvSpPr/>
          <p:nvPr userDrawn="1"/>
        </p:nvSpPr>
        <p:spPr>
          <a:xfrm>
            <a:off x="7058154" y="5153172"/>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47" name="Picture Placeholder 53">
            <a:extLst>
              <a:ext uri="{FF2B5EF4-FFF2-40B4-BE49-F238E27FC236}">
                <a16:creationId xmlns:a16="http://schemas.microsoft.com/office/drawing/2014/main" id="{337EE98C-B286-A743-AD28-FDBF5B0AD4FA}"/>
              </a:ext>
            </a:extLst>
          </p:cNvPr>
          <p:cNvSpPr>
            <a:spLocks noGrp="1" noChangeAspect="1"/>
          </p:cNvSpPr>
          <p:nvPr>
            <p:ph type="pic" sz="quarter" idx="12" hasCustomPrompt="1"/>
          </p:nvPr>
        </p:nvSpPr>
        <p:spPr>
          <a:xfrm>
            <a:off x="7080935" y="854394"/>
            <a:ext cx="1026000" cy="1026000"/>
          </a:xfrm>
          <a:prstGeom prst="ellipse">
            <a:avLst/>
          </a:prstGeom>
          <a:noFill/>
        </p:spPr>
        <p:txBody>
          <a:bodyPr anchor="ctr"/>
          <a:lstStyle>
            <a:lvl1pPr algn="ctr">
              <a:defRPr/>
            </a:lvl1pPr>
          </a:lstStyle>
          <a:p>
            <a:r>
              <a:rPr lang="en-GB"/>
              <a:t>Icon</a:t>
            </a:r>
          </a:p>
        </p:txBody>
      </p:sp>
      <p:sp>
        <p:nvSpPr>
          <p:cNvPr id="48" name="Oval 47">
            <a:extLst>
              <a:ext uri="{FF2B5EF4-FFF2-40B4-BE49-F238E27FC236}">
                <a16:creationId xmlns:a16="http://schemas.microsoft.com/office/drawing/2014/main" id="{C815B981-FE18-964A-BBB5-7A5F6CC64F55}"/>
              </a:ext>
            </a:extLst>
          </p:cNvPr>
          <p:cNvSpPr/>
          <p:nvPr userDrawn="1"/>
        </p:nvSpPr>
        <p:spPr>
          <a:xfrm>
            <a:off x="6021164" y="2992393"/>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51" name="Picture Placeholder 53">
            <a:extLst>
              <a:ext uri="{FF2B5EF4-FFF2-40B4-BE49-F238E27FC236}">
                <a16:creationId xmlns:a16="http://schemas.microsoft.com/office/drawing/2014/main" id="{E8BD8884-7EB2-464B-99BF-9521A982943A}"/>
              </a:ext>
            </a:extLst>
          </p:cNvPr>
          <p:cNvSpPr>
            <a:spLocks noGrp="1" noChangeAspect="1"/>
          </p:cNvSpPr>
          <p:nvPr>
            <p:ph type="pic" sz="quarter" idx="35" hasCustomPrompt="1"/>
          </p:nvPr>
        </p:nvSpPr>
        <p:spPr>
          <a:xfrm>
            <a:off x="6267886" y="1794819"/>
            <a:ext cx="1026000" cy="1026000"/>
          </a:xfrm>
          <a:prstGeom prst="ellipse">
            <a:avLst/>
          </a:prstGeom>
          <a:noFill/>
        </p:spPr>
        <p:txBody>
          <a:bodyPr anchor="ctr"/>
          <a:lstStyle>
            <a:lvl1pPr algn="ctr">
              <a:defRPr/>
            </a:lvl1pPr>
          </a:lstStyle>
          <a:p>
            <a:r>
              <a:rPr lang="en-GB"/>
              <a:t>Icon</a:t>
            </a:r>
          </a:p>
        </p:txBody>
      </p:sp>
      <p:sp>
        <p:nvSpPr>
          <p:cNvPr id="52" name="Picture Placeholder 53">
            <a:extLst>
              <a:ext uri="{FF2B5EF4-FFF2-40B4-BE49-F238E27FC236}">
                <a16:creationId xmlns:a16="http://schemas.microsoft.com/office/drawing/2014/main" id="{A226F3A0-60E6-5744-B96D-332A12D2355A}"/>
              </a:ext>
            </a:extLst>
          </p:cNvPr>
          <p:cNvSpPr>
            <a:spLocks noGrp="1" noChangeAspect="1"/>
          </p:cNvSpPr>
          <p:nvPr>
            <p:ph type="pic" sz="quarter" idx="36" hasCustomPrompt="1"/>
          </p:nvPr>
        </p:nvSpPr>
        <p:spPr>
          <a:xfrm>
            <a:off x="6043945" y="3015174"/>
            <a:ext cx="1026000" cy="1026000"/>
          </a:xfrm>
          <a:prstGeom prst="ellipse">
            <a:avLst/>
          </a:prstGeom>
          <a:noFill/>
        </p:spPr>
        <p:txBody>
          <a:bodyPr anchor="ctr"/>
          <a:lstStyle>
            <a:lvl1pPr algn="ctr">
              <a:defRPr/>
            </a:lvl1pPr>
          </a:lstStyle>
          <a:p>
            <a:r>
              <a:rPr lang="en-GB"/>
              <a:t>Icon</a:t>
            </a:r>
          </a:p>
        </p:txBody>
      </p:sp>
      <p:sp>
        <p:nvSpPr>
          <p:cNvPr id="53" name="Picture Placeholder 53">
            <a:extLst>
              <a:ext uri="{FF2B5EF4-FFF2-40B4-BE49-F238E27FC236}">
                <a16:creationId xmlns:a16="http://schemas.microsoft.com/office/drawing/2014/main" id="{22DB531C-8F92-1640-98AA-2BD0E65AB1B9}"/>
              </a:ext>
            </a:extLst>
          </p:cNvPr>
          <p:cNvSpPr>
            <a:spLocks noGrp="1" noChangeAspect="1"/>
          </p:cNvSpPr>
          <p:nvPr>
            <p:ph type="pic" sz="quarter" idx="37" hasCustomPrompt="1"/>
          </p:nvPr>
        </p:nvSpPr>
        <p:spPr>
          <a:xfrm>
            <a:off x="6267886" y="4235529"/>
            <a:ext cx="1026000" cy="1026000"/>
          </a:xfrm>
          <a:prstGeom prst="ellipse">
            <a:avLst/>
          </a:prstGeom>
          <a:noFill/>
        </p:spPr>
        <p:txBody>
          <a:bodyPr anchor="ctr"/>
          <a:lstStyle>
            <a:lvl1pPr algn="ctr">
              <a:defRPr/>
            </a:lvl1pPr>
          </a:lstStyle>
          <a:p>
            <a:r>
              <a:rPr lang="en-GB"/>
              <a:t>Icon</a:t>
            </a:r>
          </a:p>
        </p:txBody>
      </p:sp>
      <p:sp>
        <p:nvSpPr>
          <p:cNvPr id="54" name="Picture Placeholder 53">
            <a:extLst>
              <a:ext uri="{FF2B5EF4-FFF2-40B4-BE49-F238E27FC236}">
                <a16:creationId xmlns:a16="http://schemas.microsoft.com/office/drawing/2014/main" id="{F3D7CF2A-9DC9-A043-B458-42F8011AE69D}"/>
              </a:ext>
            </a:extLst>
          </p:cNvPr>
          <p:cNvSpPr>
            <a:spLocks noGrp="1" noChangeAspect="1"/>
          </p:cNvSpPr>
          <p:nvPr>
            <p:ph type="pic" sz="quarter" idx="38" hasCustomPrompt="1"/>
          </p:nvPr>
        </p:nvSpPr>
        <p:spPr>
          <a:xfrm>
            <a:off x="7080935" y="5175953"/>
            <a:ext cx="1026000" cy="1026000"/>
          </a:xfrm>
          <a:prstGeom prst="ellipse">
            <a:avLst/>
          </a:prstGeom>
          <a:noFill/>
        </p:spPr>
        <p:txBody>
          <a:bodyPr anchor="ctr"/>
          <a:lstStyle>
            <a:lvl1pPr algn="ctr">
              <a:defRPr/>
            </a:lvl1pPr>
          </a:lstStyle>
          <a:p>
            <a:r>
              <a:rPr lang="en-GB"/>
              <a:t>Icon</a:t>
            </a:r>
          </a:p>
        </p:txBody>
      </p:sp>
      <p:sp>
        <p:nvSpPr>
          <p:cNvPr id="55" name="Text Placeholder 7">
            <a:extLst>
              <a:ext uri="{FF2B5EF4-FFF2-40B4-BE49-F238E27FC236}">
                <a16:creationId xmlns:a16="http://schemas.microsoft.com/office/drawing/2014/main" id="{1C0D8EE0-C2BB-F74E-801B-661FB713D2C9}"/>
              </a:ext>
            </a:extLst>
          </p:cNvPr>
          <p:cNvSpPr>
            <a:spLocks noGrp="1"/>
          </p:cNvSpPr>
          <p:nvPr>
            <p:ph type="body" sz="quarter" idx="43"/>
          </p:nvPr>
        </p:nvSpPr>
        <p:spPr>
          <a:xfrm>
            <a:off x="3919538" y="2059843"/>
            <a:ext cx="2304000" cy="492443"/>
          </a:xfrm>
        </p:spPr>
        <p:txBody>
          <a:bodyPr lIns="72000" rIns="72000" anchor="ctr" anchorCtr="0"/>
          <a:lstStyle>
            <a:lvl1pPr algn="r">
              <a:defRPr/>
            </a:lvl1pPr>
          </a:lstStyle>
          <a:p>
            <a:pPr lvl="0"/>
            <a:r>
              <a:rPr lang="en-GB"/>
              <a:t>Click to edit Master text styles</a:t>
            </a:r>
          </a:p>
        </p:txBody>
      </p:sp>
      <p:sp>
        <p:nvSpPr>
          <p:cNvPr id="57" name="Text Placeholder 7">
            <a:extLst>
              <a:ext uri="{FF2B5EF4-FFF2-40B4-BE49-F238E27FC236}">
                <a16:creationId xmlns:a16="http://schemas.microsoft.com/office/drawing/2014/main" id="{10F3BAF9-4611-EF4E-A460-142731F4E183}"/>
              </a:ext>
            </a:extLst>
          </p:cNvPr>
          <p:cNvSpPr>
            <a:spLocks noGrp="1"/>
          </p:cNvSpPr>
          <p:nvPr>
            <p:ph type="body" sz="quarter" idx="44"/>
          </p:nvPr>
        </p:nvSpPr>
        <p:spPr>
          <a:xfrm>
            <a:off x="3919538" y="1122929"/>
            <a:ext cx="3132000" cy="492443"/>
          </a:xfrm>
        </p:spPr>
        <p:txBody>
          <a:bodyPr lIns="72000" rIns="72000" anchor="ctr" anchorCtr="0"/>
          <a:lstStyle>
            <a:lvl1pPr algn="r">
              <a:defRPr/>
            </a:lvl1pPr>
          </a:lstStyle>
          <a:p>
            <a:pPr lvl="0"/>
            <a:r>
              <a:rPr lang="en-GB"/>
              <a:t>Click to edit Master text styles</a:t>
            </a:r>
          </a:p>
        </p:txBody>
      </p:sp>
      <p:sp>
        <p:nvSpPr>
          <p:cNvPr id="58" name="Text Placeholder 7">
            <a:extLst>
              <a:ext uri="{FF2B5EF4-FFF2-40B4-BE49-F238E27FC236}">
                <a16:creationId xmlns:a16="http://schemas.microsoft.com/office/drawing/2014/main" id="{0B642CFE-5709-B245-89EE-1A0D6C445F4B}"/>
              </a:ext>
            </a:extLst>
          </p:cNvPr>
          <p:cNvSpPr>
            <a:spLocks noGrp="1"/>
          </p:cNvSpPr>
          <p:nvPr>
            <p:ph type="body" sz="quarter" idx="45"/>
          </p:nvPr>
        </p:nvSpPr>
        <p:spPr>
          <a:xfrm>
            <a:off x="3919538" y="3297545"/>
            <a:ext cx="2124000" cy="492443"/>
          </a:xfrm>
        </p:spPr>
        <p:txBody>
          <a:bodyPr lIns="72000" rIns="72000" anchor="ctr" anchorCtr="0"/>
          <a:lstStyle>
            <a:lvl1pPr algn="r">
              <a:defRPr/>
            </a:lvl1pPr>
          </a:lstStyle>
          <a:p>
            <a:pPr lvl="0"/>
            <a:r>
              <a:rPr lang="en-GB"/>
              <a:t>Click to edit Master text styles</a:t>
            </a:r>
          </a:p>
        </p:txBody>
      </p:sp>
      <p:sp>
        <p:nvSpPr>
          <p:cNvPr id="59" name="Text Placeholder 7">
            <a:extLst>
              <a:ext uri="{FF2B5EF4-FFF2-40B4-BE49-F238E27FC236}">
                <a16:creationId xmlns:a16="http://schemas.microsoft.com/office/drawing/2014/main" id="{8EC37AB5-7279-EA46-8C9D-C8133ED9C6A2}"/>
              </a:ext>
            </a:extLst>
          </p:cNvPr>
          <p:cNvSpPr>
            <a:spLocks noGrp="1"/>
          </p:cNvSpPr>
          <p:nvPr>
            <p:ph type="body" sz="quarter" idx="46"/>
          </p:nvPr>
        </p:nvSpPr>
        <p:spPr>
          <a:xfrm>
            <a:off x="3919538" y="5437889"/>
            <a:ext cx="3132000" cy="492443"/>
          </a:xfrm>
        </p:spPr>
        <p:txBody>
          <a:bodyPr lIns="72000" rIns="72000" anchor="ctr" anchorCtr="0"/>
          <a:lstStyle>
            <a:lvl1pPr algn="r">
              <a:defRPr/>
            </a:lvl1pPr>
          </a:lstStyle>
          <a:p>
            <a:pPr lvl="0"/>
            <a:r>
              <a:rPr lang="en-GB"/>
              <a:t>Click to edit Master text styles</a:t>
            </a:r>
          </a:p>
        </p:txBody>
      </p:sp>
      <p:sp>
        <p:nvSpPr>
          <p:cNvPr id="60" name="Text Placeholder 7">
            <a:extLst>
              <a:ext uri="{FF2B5EF4-FFF2-40B4-BE49-F238E27FC236}">
                <a16:creationId xmlns:a16="http://schemas.microsoft.com/office/drawing/2014/main" id="{742B31BE-0E50-AD4C-BCFF-2F52713EEFE8}"/>
              </a:ext>
            </a:extLst>
          </p:cNvPr>
          <p:cNvSpPr>
            <a:spLocks noGrp="1"/>
          </p:cNvSpPr>
          <p:nvPr>
            <p:ph type="body" sz="quarter" idx="47"/>
          </p:nvPr>
        </p:nvSpPr>
        <p:spPr>
          <a:xfrm>
            <a:off x="3919538" y="4493169"/>
            <a:ext cx="2304000" cy="492443"/>
          </a:xfrm>
        </p:spPr>
        <p:txBody>
          <a:bodyPr lIns="72000" rIns="72000" anchor="ctr" anchorCtr="0"/>
          <a:lstStyle>
            <a:lvl1pPr algn="r">
              <a:defRPr/>
            </a:lvl1pPr>
          </a:lstStyle>
          <a:p>
            <a:pPr lvl="0"/>
            <a:r>
              <a:rPr lang="en-GB"/>
              <a:t>Click to edit Master text styles</a:t>
            </a:r>
          </a:p>
        </p:txBody>
      </p:sp>
      <p:sp>
        <p:nvSpPr>
          <p:cNvPr id="29" name="Text Placeholder 5">
            <a:extLst>
              <a:ext uri="{FF2B5EF4-FFF2-40B4-BE49-F238E27FC236}">
                <a16:creationId xmlns:a16="http://schemas.microsoft.com/office/drawing/2014/main" id="{0FD54ECA-E435-BA4B-AAB8-BD04614D0C03}"/>
              </a:ext>
            </a:extLst>
          </p:cNvPr>
          <p:cNvSpPr>
            <a:spLocks noGrp="1"/>
          </p:cNvSpPr>
          <p:nvPr>
            <p:ph type="body" sz="quarter" idx="41"/>
          </p:nvPr>
        </p:nvSpPr>
        <p:spPr>
          <a:xfrm>
            <a:off x="550862" y="3440080"/>
            <a:ext cx="3222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30" name="TextBox 29">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a:latin typeface="Open Sans" panose="020B0606030504020204" pitchFamily="34" charset="0"/>
                <a:ea typeface="Open Sans" panose="020B0606030504020204" pitchFamily="34" charset="0"/>
                <a:cs typeface="Open Sans" panose="020B0606030504020204" pitchFamily="34" charset="0"/>
              </a:rPr>
              <a:t> for 4 or 5 icons in layout library</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3" name="Footer Placeholder 2"/>
          <p:cNvSpPr>
            <a:spLocks noGrp="1"/>
          </p:cNvSpPr>
          <p:nvPr>
            <p:ph type="ftr" sz="quarter" idx="48"/>
          </p:nvPr>
        </p:nvSpPr>
        <p:spPr>
          <a:xfrm>
            <a:off x="848291" y="6436556"/>
            <a:ext cx="6926763" cy="173696"/>
          </a:xfrm>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91090072"/>
      </p:ext>
    </p:extLst>
  </p:cSld>
  <p:clrMapOvr>
    <a:masterClrMapping/>
  </p:clrMapOvr>
  <p:hf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entre Icon w 4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4956677" cy="538609"/>
          </a:xfrm>
        </p:spPr>
        <p:txBody>
          <a:bodyPr/>
          <a:lstStyle/>
          <a:p>
            <a:r>
              <a:rPr lang="en-GB"/>
              <a:t>Click to edit Master title style</a:t>
            </a:r>
            <a:endParaRPr lang="en-US"/>
          </a:p>
        </p:txBody>
      </p:sp>
      <p:sp>
        <p:nvSpPr>
          <p:cNvPr id="8" name="Oval 7">
            <a:extLst>
              <a:ext uri="{FF2B5EF4-FFF2-40B4-BE49-F238E27FC236}">
                <a16:creationId xmlns:a16="http://schemas.microsoft.com/office/drawing/2014/main" id="{1E70F6E8-3276-7C44-91A5-4EDEC7BA9E0E}"/>
              </a:ext>
            </a:extLst>
          </p:cNvPr>
          <p:cNvSpPr/>
          <p:nvPr userDrawn="1"/>
        </p:nvSpPr>
        <p:spPr>
          <a:xfrm>
            <a:off x="7534724" y="1290346"/>
            <a:ext cx="4277308" cy="42773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a:spLocks noChangeAspect="1"/>
          </p:cNvSpPr>
          <p:nvPr userDrawn="1"/>
        </p:nvSpPr>
        <p:spPr>
          <a:xfrm flipH="1">
            <a:off x="6522373" y="361214"/>
            <a:ext cx="6300000" cy="630000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Open Sans" panose="020B0606030504020204" pitchFamily="34" charset="0"/>
            </a:endParaRPr>
          </a:p>
        </p:txBody>
      </p:sp>
      <p:sp>
        <p:nvSpPr>
          <p:cNvPr id="17" name="Oval 16">
            <a:extLst>
              <a:ext uri="{FF2B5EF4-FFF2-40B4-BE49-F238E27FC236}">
                <a16:creationId xmlns:a16="http://schemas.microsoft.com/office/drawing/2014/main" id="{C5CFCEFD-A851-7F41-A22B-07A5FC614A3C}"/>
              </a:ext>
            </a:extLst>
          </p:cNvPr>
          <p:cNvSpPr/>
          <p:nvPr userDrawn="1"/>
        </p:nvSpPr>
        <p:spPr>
          <a:xfrm>
            <a:off x="6703491" y="979487"/>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18" name="Oval 17">
            <a:extLst>
              <a:ext uri="{FF2B5EF4-FFF2-40B4-BE49-F238E27FC236}">
                <a16:creationId xmlns:a16="http://schemas.microsoft.com/office/drawing/2014/main" id="{D7EA97C9-D7B8-A34C-9AFF-2DA303E39570}"/>
              </a:ext>
            </a:extLst>
          </p:cNvPr>
          <p:cNvSpPr/>
          <p:nvPr userDrawn="1"/>
        </p:nvSpPr>
        <p:spPr>
          <a:xfrm>
            <a:off x="6077150" y="2357437"/>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19" name="Oval 18">
            <a:extLst>
              <a:ext uri="{FF2B5EF4-FFF2-40B4-BE49-F238E27FC236}">
                <a16:creationId xmlns:a16="http://schemas.microsoft.com/office/drawing/2014/main" id="{E4829584-D9CC-CD43-92B0-5CCA41CFE9BF}"/>
              </a:ext>
            </a:extLst>
          </p:cNvPr>
          <p:cNvSpPr/>
          <p:nvPr userDrawn="1"/>
        </p:nvSpPr>
        <p:spPr>
          <a:xfrm>
            <a:off x="6077150" y="3692991"/>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20" name="Oval 19">
            <a:extLst>
              <a:ext uri="{FF2B5EF4-FFF2-40B4-BE49-F238E27FC236}">
                <a16:creationId xmlns:a16="http://schemas.microsoft.com/office/drawing/2014/main" id="{0F48C7F2-6690-F249-8F8C-FDD6E374D89D}"/>
              </a:ext>
            </a:extLst>
          </p:cNvPr>
          <p:cNvSpPr/>
          <p:nvPr userDrawn="1"/>
        </p:nvSpPr>
        <p:spPr>
          <a:xfrm>
            <a:off x="6703491" y="5028545"/>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34" name="Text Placeholder 10">
            <a:extLst>
              <a:ext uri="{FF2B5EF4-FFF2-40B4-BE49-F238E27FC236}">
                <a16:creationId xmlns:a16="http://schemas.microsoft.com/office/drawing/2014/main" id="{F1AF3526-4AE0-944C-AF1A-8BE1C62D1104}"/>
              </a:ext>
            </a:extLst>
          </p:cNvPr>
          <p:cNvSpPr>
            <a:spLocks noGrp="1"/>
          </p:cNvSpPr>
          <p:nvPr>
            <p:ph idx="1"/>
          </p:nvPr>
        </p:nvSpPr>
        <p:spPr>
          <a:xfrm>
            <a:off x="554140" y="2060355"/>
            <a:ext cx="3219348" cy="1368646"/>
          </a:xfrm>
          <a:prstGeom prst="rect">
            <a:avLst/>
          </a:prstGeom>
        </p:spPr>
        <p:txBody>
          <a:bodyPr vert="horz" wrap="square"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9A4D2C0C-394D-A347-946C-5156CB42445F}"/>
              </a:ext>
            </a:extLst>
          </p:cNvPr>
          <p:cNvSpPr>
            <a:spLocks noGrp="1"/>
          </p:cNvSpPr>
          <p:nvPr>
            <p:ph type="sldNum" sz="quarter" idx="32"/>
          </p:nvPr>
        </p:nvSpPr>
        <p:spPr/>
        <p:txBody>
          <a:bodyPr/>
          <a:lstStyle/>
          <a:p>
            <a:fld id="{9F42F5A6-819A-9F4C-9225-88E3002428E4}" type="slidenum">
              <a:rPr lang="en-US" smtClean="0"/>
              <a:pPr/>
              <a:t>‹#›</a:t>
            </a:fld>
            <a:endParaRPr lang="en-US"/>
          </a:p>
        </p:txBody>
      </p:sp>
      <p:cxnSp>
        <p:nvCxnSpPr>
          <p:cNvPr id="26" name="Straight Connector 25">
            <a:extLst>
              <a:ext uri="{FF2B5EF4-FFF2-40B4-BE49-F238E27FC236}">
                <a16:creationId xmlns:a16="http://schemas.microsoft.com/office/drawing/2014/main" id="{9D8C8703-836E-D748-9E70-542D2650385A}"/>
              </a:ext>
            </a:extLst>
          </p:cNvPr>
          <p:cNvCxnSpPr>
            <a:cxnSpLocks/>
          </p:cNvCxnSpPr>
          <p:nvPr userDrawn="1"/>
        </p:nvCxnSpPr>
        <p:spPr>
          <a:xfrm>
            <a:off x="560291" y="6308725"/>
            <a:ext cx="72147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48A39D-6C16-1746-BD66-18BBE1C555F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BA3AF531-8AA2-1948-B069-A66740BD27A8}"/>
              </a:ext>
            </a:extLst>
          </p:cNvPr>
          <p:cNvSpPr>
            <a:spLocks noChangeAspect="1"/>
          </p:cNvSpPr>
          <p:nvPr userDrawn="1"/>
        </p:nvSpPr>
        <p:spPr>
          <a:xfrm>
            <a:off x="7783378" y="1539000"/>
            <a:ext cx="3780000" cy="3780000"/>
          </a:xfrm>
          <a:prstGeom prst="ellipse">
            <a:avLst/>
          </a:prstGeom>
          <a:no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35" name="TextBox 3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39" name="Picture Placeholder 53">
            <a:extLst>
              <a:ext uri="{FF2B5EF4-FFF2-40B4-BE49-F238E27FC236}">
                <a16:creationId xmlns:a16="http://schemas.microsoft.com/office/drawing/2014/main" id="{7D617BCA-E835-0749-A43E-39D13CC9271D}"/>
              </a:ext>
            </a:extLst>
          </p:cNvPr>
          <p:cNvSpPr>
            <a:spLocks noGrp="1" noChangeAspect="1"/>
          </p:cNvSpPr>
          <p:nvPr>
            <p:ph type="pic" sz="quarter" idx="42" hasCustomPrompt="1"/>
          </p:nvPr>
        </p:nvSpPr>
        <p:spPr>
          <a:xfrm>
            <a:off x="7801378" y="1557000"/>
            <a:ext cx="3744000" cy="3744000"/>
          </a:xfrm>
          <a:prstGeom prst="ellipse">
            <a:avLst/>
          </a:prstGeom>
          <a:noFill/>
        </p:spPr>
        <p:txBody>
          <a:bodyPr anchor="ctr"/>
          <a:lstStyle>
            <a:lvl1pPr algn="ctr">
              <a:defRPr/>
            </a:lvl1pPr>
          </a:lstStyle>
          <a:p>
            <a:r>
              <a:rPr lang="en-GB"/>
              <a:t>Icon</a:t>
            </a:r>
          </a:p>
        </p:txBody>
      </p:sp>
      <p:sp>
        <p:nvSpPr>
          <p:cNvPr id="40" name="Picture Placeholder 53">
            <a:extLst>
              <a:ext uri="{FF2B5EF4-FFF2-40B4-BE49-F238E27FC236}">
                <a16:creationId xmlns:a16="http://schemas.microsoft.com/office/drawing/2014/main" id="{C2E76F10-097B-7C49-AA41-BA2DE26FF734}"/>
              </a:ext>
            </a:extLst>
          </p:cNvPr>
          <p:cNvSpPr>
            <a:spLocks noGrp="1" noChangeAspect="1"/>
          </p:cNvSpPr>
          <p:nvPr>
            <p:ph type="pic" sz="quarter" idx="12" hasCustomPrompt="1"/>
          </p:nvPr>
        </p:nvSpPr>
        <p:spPr>
          <a:xfrm>
            <a:off x="6726272" y="1002268"/>
            <a:ext cx="1026000" cy="1026000"/>
          </a:xfrm>
          <a:prstGeom prst="ellipse">
            <a:avLst/>
          </a:prstGeom>
          <a:noFill/>
        </p:spPr>
        <p:txBody>
          <a:bodyPr anchor="ctr"/>
          <a:lstStyle>
            <a:lvl1pPr algn="ctr">
              <a:defRPr/>
            </a:lvl1pPr>
          </a:lstStyle>
          <a:p>
            <a:r>
              <a:rPr lang="en-GB"/>
              <a:t>Icon</a:t>
            </a:r>
          </a:p>
        </p:txBody>
      </p:sp>
      <p:sp>
        <p:nvSpPr>
          <p:cNvPr id="41" name="Picture Placeholder 53">
            <a:extLst>
              <a:ext uri="{FF2B5EF4-FFF2-40B4-BE49-F238E27FC236}">
                <a16:creationId xmlns:a16="http://schemas.microsoft.com/office/drawing/2014/main" id="{BA7CB378-7B3F-A548-B86B-DAECCEFA7644}"/>
              </a:ext>
            </a:extLst>
          </p:cNvPr>
          <p:cNvSpPr>
            <a:spLocks noGrp="1" noChangeAspect="1"/>
          </p:cNvSpPr>
          <p:nvPr>
            <p:ph type="pic" sz="quarter" idx="33" hasCustomPrompt="1"/>
          </p:nvPr>
        </p:nvSpPr>
        <p:spPr>
          <a:xfrm>
            <a:off x="6099931" y="2380218"/>
            <a:ext cx="1026000" cy="1026000"/>
          </a:xfrm>
          <a:prstGeom prst="ellipse">
            <a:avLst/>
          </a:prstGeom>
          <a:noFill/>
        </p:spPr>
        <p:txBody>
          <a:bodyPr anchor="ctr"/>
          <a:lstStyle>
            <a:lvl1pPr algn="ctr">
              <a:defRPr/>
            </a:lvl1pPr>
          </a:lstStyle>
          <a:p>
            <a:r>
              <a:rPr lang="en-GB"/>
              <a:t>Icon</a:t>
            </a:r>
          </a:p>
        </p:txBody>
      </p:sp>
      <p:sp>
        <p:nvSpPr>
          <p:cNvPr id="42" name="Picture Placeholder 53">
            <a:extLst>
              <a:ext uri="{FF2B5EF4-FFF2-40B4-BE49-F238E27FC236}">
                <a16:creationId xmlns:a16="http://schemas.microsoft.com/office/drawing/2014/main" id="{C3556313-369C-D44B-9869-C691D74F08C3}"/>
              </a:ext>
            </a:extLst>
          </p:cNvPr>
          <p:cNvSpPr>
            <a:spLocks noGrp="1" noChangeAspect="1"/>
          </p:cNvSpPr>
          <p:nvPr>
            <p:ph type="pic" sz="quarter" idx="35" hasCustomPrompt="1"/>
          </p:nvPr>
        </p:nvSpPr>
        <p:spPr>
          <a:xfrm>
            <a:off x="6099931" y="3715772"/>
            <a:ext cx="1026000" cy="1026000"/>
          </a:xfrm>
          <a:prstGeom prst="ellipse">
            <a:avLst/>
          </a:prstGeom>
          <a:noFill/>
        </p:spPr>
        <p:txBody>
          <a:bodyPr anchor="ctr"/>
          <a:lstStyle>
            <a:lvl1pPr algn="ctr">
              <a:defRPr/>
            </a:lvl1pPr>
          </a:lstStyle>
          <a:p>
            <a:r>
              <a:rPr lang="en-GB"/>
              <a:t>Icon</a:t>
            </a:r>
          </a:p>
        </p:txBody>
      </p:sp>
      <p:sp>
        <p:nvSpPr>
          <p:cNvPr id="43" name="Picture Placeholder 53">
            <a:extLst>
              <a:ext uri="{FF2B5EF4-FFF2-40B4-BE49-F238E27FC236}">
                <a16:creationId xmlns:a16="http://schemas.microsoft.com/office/drawing/2014/main" id="{CE7FF786-E37C-F24D-BC12-2E1D5D5FAD6B}"/>
              </a:ext>
            </a:extLst>
          </p:cNvPr>
          <p:cNvSpPr>
            <a:spLocks noGrp="1" noChangeAspect="1"/>
          </p:cNvSpPr>
          <p:nvPr>
            <p:ph type="pic" sz="quarter" idx="36" hasCustomPrompt="1"/>
          </p:nvPr>
        </p:nvSpPr>
        <p:spPr>
          <a:xfrm>
            <a:off x="6726272" y="5051326"/>
            <a:ext cx="1026000" cy="1026000"/>
          </a:xfrm>
          <a:prstGeom prst="ellipse">
            <a:avLst/>
          </a:prstGeom>
          <a:noFill/>
        </p:spPr>
        <p:txBody>
          <a:bodyPr anchor="ctr"/>
          <a:lstStyle>
            <a:lvl1pPr algn="ctr">
              <a:defRPr/>
            </a:lvl1pPr>
          </a:lstStyle>
          <a:p>
            <a:r>
              <a:rPr lang="en-GB"/>
              <a:t>Icon</a:t>
            </a:r>
          </a:p>
        </p:txBody>
      </p:sp>
      <p:sp>
        <p:nvSpPr>
          <p:cNvPr id="36" name="Text Placeholder 7">
            <a:extLst>
              <a:ext uri="{FF2B5EF4-FFF2-40B4-BE49-F238E27FC236}">
                <a16:creationId xmlns:a16="http://schemas.microsoft.com/office/drawing/2014/main" id="{269F2B3B-93F5-E54D-8AD4-223E75D24B21}"/>
              </a:ext>
            </a:extLst>
          </p:cNvPr>
          <p:cNvSpPr>
            <a:spLocks noGrp="1"/>
          </p:cNvSpPr>
          <p:nvPr>
            <p:ph type="body" sz="quarter" idx="37"/>
          </p:nvPr>
        </p:nvSpPr>
        <p:spPr>
          <a:xfrm>
            <a:off x="3919538" y="2638530"/>
            <a:ext cx="2124000" cy="492443"/>
          </a:xfrm>
        </p:spPr>
        <p:txBody>
          <a:bodyPr lIns="72000" rIns="72000" anchor="ctr" anchorCtr="0"/>
          <a:lstStyle>
            <a:lvl1pPr algn="r">
              <a:defRPr/>
            </a:lvl1pPr>
          </a:lstStyle>
          <a:p>
            <a:pPr lvl="0"/>
            <a:r>
              <a:rPr lang="en-GB"/>
              <a:t>Click to edit Master text styles</a:t>
            </a:r>
          </a:p>
        </p:txBody>
      </p:sp>
      <p:sp>
        <p:nvSpPr>
          <p:cNvPr id="38" name="Text Placeholder 7">
            <a:extLst>
              <a:ext uri="{FF2B5EF4-FFF2-40B4-BE49-F238E27FC236}">
                <a16:creationId xmlns:a16="http://schemas.microsoft.com/office/drawing/2014/main" id="{D0CEB61F-E790-EC42-925A-B48E3CD2FED1}"/>
              </a:ext>
            </a:extLst>
          </p:cNvPr>
          <p:cNvSpPr>
            <a:spLocks noGrp="1"/>
          </p:cNvSpPr>
          <p:nvPr>
            <p:ph type="body" sz="quarter" idx="43"/>
          </p:nvPr>
        </p:nvSpPr>
        <p:spPr>
          <a:xfrm>
            <a:off x="3919538" y="1260580"/>
            <a:ext cx="2772000" cy="492443"/>
          </a:xfrm>
        </p:spPr>
        <p:txBody>
          <a:bodyPr lIns="72000" rIns="72000" anchor="ctr" anchorCtr="0"/>
          <a:lstStyle>
            <a:lvl1pPr algn="r">
              <a:defRPr/>
            </a:lvl1pPr>
          </a:lstStyle>
          <a:p>
            <a:pPr lvl="0"/>
            <a:r>
              <a:rPr lang="en-GB"/>
              <a:t>Click to edit Master text styles</a:t>
            </a:r>
          </a:p>
        </p:txBody>
      </p:sp>
      <p:sp>
        <p:nvSpPr>
          <p:cNvPr id="44" name="Text Placeholder 7">
            <a:extLst>
              <a:ext uri="{FF2B5EF4-FFF2-40B4-BE49-F238E27FC236}">
                <a16:creationId xmlns:a16="http://schemas.microsoft.com/office/drawing/2014/main" id="{7DB51B38-353E-AE47-83ED-8E91A3FAB42F}"/>
              </a:ext>
            </a:extLst>
          </p:cNvPr>
          <p:cNvSpPr>
            <a:spLocks noGrp="1"/>
          </p:cNvSpPr>
          <p:nvPr>
            <p:ph type="body" sz="quarter" idx="44"/>
          </p:nvPr>
        </p:nvSpPr>
        <p:spPr>
          <a:xfrm>
            <a:off x="3919538" y="3974084"/>
            <a:ext cx="2124000" cy="492443"/>
          </a:xfrm>
        </p:spPr>
        <p:txBody>
          <a:bodyPr lIns="72000" rIns="72000" anchor="ctr" anchorCtr="0"/>
          <a:lstStyle>
            <a:lvl1pPr algn="r">
              <a:defRPr/>
            </a:lvl1pPr>
          </a:lstStyle>
          <a:p>
            <a:pPr lvl="0"/>
            <a:r>
              <a:rPr lang="en-GB"/>
              <a:t>Click to edit Master text styles</a:t>
            </a:r>
          </a:p>
        </p:txBody>
      </p:sp>
      <p:sp>
        <p:nvSpPr>
          <p:cNvPr id="45" name="Text Placeholder 7">
            <a:extLst>
              <a:ext uri="{FF2B5EF4-FFF2-40B4-BE49-F238E27FC236}">
                <a16:creationId xmlns:a16="http://schemas.microsoft.com/office/drawing/2014/main" id="{9198168F-61C7-4F4B-9302-1FCDBCC18047}"/>
              </a:ext>
            </a:extLst>
          </p:cNvPr>
          <p:cNvSpPr>
            <a:spLocks noGrp="1"/>
          </p:cNvSpPr>
          <p:nvPr>
            <p:ph type="body" sz="quarter" idx="45"/>
          </p:nvPr>
        </p:nvSpPr>
        <p:spPr>
          <a:xfrm>
            <a:off x="3919538" y="5309638"/>
            <a:ext cx="2772000" cy="492443"/>
          </a:xfrm>
        </p:spPr>
        <p:txBody>
          <a:bodyPr lIns="72000" rIns="72000" anchor="ctr" anchorCtr="0"/>
          <a:lstStyle>
            <a:lvl1pPr algn="r">
              <a:defRPr/>
            </a:lvl1pPr>
          </a:lstStyle>
          <a:p>
            <a:pPr lvl="0"/>
            <a:r>
              <a:rPr lang="en-GB"/>
              <a:t>Click to edit Master text styles</a:t>
            </a:r>
          </a:p>
        </p:txBody>
      </p:sp>
      <p:sp>
        <p:nvSpPr>
          <p:cNvPr id="27" name="Text Placeholder 5">
            <a:extLst>
              <a:ext uri="{FF2B5EF4-FFF2-40B4-BE49-F238E27FC236}">
                <a16:creationId xmlns:a16="http://schemas.microsoft.com/office/drawing/2014/main" id="{73F4B47C-00A9-4B49-93A0-33E71AC22352}"/>
              </a:ext>
            </a:extLst>
          </p:cNvPr>
          <p:cNvSpPr>
            <a:spLocks noGrp="1"/>
          </p:cNvSpPr>
          <p:nvPr>
            <p:ph type="body" sz="quarter" idx="41"/>
          </p:nvPr>
        </p:nvSpPr>
        <p:spPr>
          <a:xfrm>
            <a:off x="550862" y="3544304"/>
            <a:ext cx="3222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29" name="TextBox 28">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a:latin typeface="Open Sans" panose="020B0606030504020204" pitchFamily="34" charset="0"/>
                <a:ea typeface="Open Sans" panose="020B0606030504020204" pitchFamily="34" charset="0"/>
                <a:cs typeface="Open Sans" panose="020B0606030504020204" pitchFamily="34" charset="0"/>
              </a:rPr>
              <a:t> for 4 or 5 icons in layout library</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3" name="Footer Placeholder 2"/>
          <p:cNvSpPr>
            <a:spLocks noGrp="1"/>
          </p:cNvSpPr>
          <p:nvPr>
            <p:ph type="ftr" sz="quarter" idx="46"/>
          </p:nvPr>
        </p:nvSpPr>
        <p:spPr>
          <a:xfrm>
            <a:off x="848291" y="6436556"/>
            <a:ext cx="6935087" cy="185854"/>
          </a:xfrm>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1205600674"/>
      </p:ext>
    </p:extLst>
  </p:cSld>
  <p:clrMapOvr>
    <a:masterClrMapping/>
  </p:clrMapOvr>
  <p:hf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meline 1 Col Txt w Icons Red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550862" y="2062871"/>
            <a:ext cx="11090276" cy="3850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 Placeholder 10">
            <a:extLst>
              <a:ext uri="{FF2B5EF4-FFF2-40B4-BE49-F238E27FC236}">
                <a16:creationId xmlns:a16="http://schemas.microsoft.com/office/drawing/2014/main" id="{5A14B960-9C2E-B44B-9167-E7D0AAE2A14F}"/>
              </a:ext>
            </a:extLst>
          </p:cNvPr>
          <p:cNvSpPr>
            <a:spLocks noGrp="1"/>
          </p:cNvSpPr>
          <p:nvPr>
            <p:ph idx="31"/>
          </p:nvPr>
        </p:nvSpPr>
        <p:spPr>
          <a:xfrm>
            <a:off x="736318" y="2244860"/>
            <a:ext cx="5018172" cy="246221"/>
          </a:xfrm>
          <a:prstGeom prst="rect">
            <a:avLst/>
          </a:prstGeom>
        </p:spPr>
        <p:txBody>
          <a:bodyPr vert="horz" wrap="square" lIns="0" tIns="0" rIns="0" bIns="0" rtlCol="0">
            <a:spAutoFit/>
          </a:bodyPr>
          <a:lstStyle>
            <a:lvl1pPr>
              <a:defRPr b="0" i="0">
                <a:solidFill>
                  <a:schemeClr val="bg1"/>
                </a:solidFill>
                <a:latin typeface="Merriweather Light"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736318" y="2666081"/>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19">
            <a:extLst>
              <a:ext uri="{FF2B5EF4-FFF2-40B4-BE49-F238E27FC236}">
                <a16:creationId xmlns:a16="http://schemas.microsoft.com/office/drawing/2014/main" id="{16A0A712-26AE-FB4D-BCEE-4DF4F43C1E56}"/>
              </a:ext>
            </a:extLst>
          </p:cNvPr>
          <p:cNvSpPr>
            <a:spLocks noGrp="1" noChangeAspect="1"/>
          </p:cNvSpPr>
          <p:nvPr>
            <p:ph type="pic" sz="quarter" idx="18" hasCustomPrompt="1"/>
          </p:nvPr>
        </p:nvSpPr>
        <p:spPr>
          <a:xfrm>
            <a:off x="886742" y="3842906"/>
            <a:ext cx="719999" cy="731286"/>
          </a:xfrm>
          <a:prstGeom prst="rect">
            <a:avLst/>
          </a:prstGeom>
        </p:spPr>
        <p:txBody>
          <a:bodyPr lIns="72000" tIns="72000" rIns="72000" bIns="72000" anchor="ctr"/>
          <a:lstStyle>
            <a:lvl1pPr algn="ctr">
              <a:defRPr sz="1400"/>
            </a:lvl1pPr>
          </a:lstStyle>
          <a:p>
            <a:r>
              <a:rPr lang="en-US"/>
              <a:t>Icon</a:t>
            </a:r>
          </a:p>
        </p:txBody>
      </p: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79674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12" name="Picture Placeholder 19">
            <a:extLst>
              <a:ext uri="{FF2B5EF4-FFF2-40B4-BE49-F238E27FC236}">
                <a16:creationId xmlns:a16="http://schemas.microsoft.com/office/drawing/2014/main" id="{027EF770-8550-6E40-AA14-505EB000BDD2}"/>
              </a:ext>
            </a:extLst>
          </p:cNvPr>
          <p:cNvSpPr>
            <a:spLocks noGrp="1" noChangeAspect="1"/>
          </p:cNvSpPr>
          <p:nvPr>
            <p:ph type="pic" sz="quarter" idx="25" hasCustomPrompt="1"/>
          </p:nvPr>
        </p:nvSpPr>
        <p:spPr>
          <a:xfrm>
            <a:off x="2287017" y="3842906"/>
            <a:ext cx="719999" cy="731286"/>
          </a:xfrm>
          <a:prstGeom prst="rect">
            <a:avLst/>
          </a:prstGeom>
        </p:spPr>
        <p:txBody>
          <a:bodyPr lIns="72000" tIns="72000" rIns="72000" bIns="72000" anchor="ctr"/>
          <a:lstStyle>
            <a:lvl1pPr algn="ctr">
              <a:defRPr sz="1400"/>
            </a:lvl1pPr>
          </a:lstStyle>
          <a:p>
            <a:r>
              <a:rPr lang="en-US"/>
              <a:t>Icon</a:t>
            </a:r>
          </a:p>
        </p:txBody>
      </p:sp>
      <p:sp>
        <p:nvSpPr>
          <p:cNvPr id="27" name="Title 1">
            <a:extLst>
              <a:ext uri="{FF2B5EF4-FFF2-40B4-BE49-F238E27FC236}">
                <a16:creationId xmlns:a16="http://schemas.microsoft.com/office/drawing/2014/main" id="{19380276-9734-DD49-ABA2-1DD7087715EC}"/>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cxnSp>
        <p:nvCxnSpPr>
          <p:cNvPr id="32" name="Straight Connector 31">
            <a:extLst>
              <a:ext uri="{FF2B5EF4-FFF2-40B4-BE49-F238E27FC236}">
                <a16:creationId xmlns:a16="http://schemas.microsoft.com/office/drawing/2014/main" id="{ED5758FE-F0AF-0B4B-86C2-AEC7BD7DDB6A}"/>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10">
            <a:extLst>
              <a:ext uri="{FF2B5EF4-FFF2-40B4-BE49-F238E27FC236}">
                <a16:creationId xmlns:a16="http://schemas.microsoft.com/office/drawing/2014/main" id="{931A4328-2650-1B45-846F-F4F019CAD573}"/>
              </a:ext>
            </a:extLst>
          </p:cNvPr>
          <p:cNvSpPr>
            <a:spLocks noGrp="1"/>
          </p:cNvSpPr>
          <p:nvPr>
            <p:ph idx="1"/>
          </p:nvPr>
        </p:nvSpPr>
        <p:spPr>
          <a:xfrm>
            <a:off x="736318" y="2893604"/>
            <a:ext cx="10671380" cy="553998"/>
          </a:xfrm>
          <a:prstGeom prst="rect">
            <a:avLst/>
          </a:prstGeom>
        </p:spPr>
        <p:txBody>
          <a:bodyPr vert="horz" wrap="square" lIns="0" tIns="0" rIns="0" bIns="0" rtlCol="0">
            <a:noAutofit/>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
        <p:nvSpPr>
          <p:cNvPr id="34" name="Text Placeholder 28">
            <a:extLst>
              <a:ext uri="{FF2B5EF4-FFF2-40B4-BE49-F238E27FC236}">
                <a16:creationId xmlns:a16="http://schemas.microsoft.com/office/drawing/2014/main" id="{CBDB31D1-2E56-0441-9ED0-3E69504F367F}"/>
              </a:ext>
            </a:extLst>
          </p:cNvPr>
          <p:cNvSpPr>
            <a:spLocks noGrp="1"/>
          </p:cNvSpPr>
          <p:nvPr>
            <p:ph type="body" sz="quarter" idx="32"/>
          </p:nvPr>
        </p:nvSpPr>
        <p:spPr>
          <a:xfrm>
            <a:off x="219701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35" name="Picture Placeholder 19">
            <a:extLst>
              <a:ext uri="{FF2B5EF4-FFF2-40B4-BE49-F238E27FC236}">
                <a16:creationId xmlns:a16="http://schemas.microsoft.com/office/drawing/2014/main" id="{A004B04A-533C-3B40-8C4B-E91105C577D5}"/>
              </a:ext>
            </a:extLst>
          </p:cNvPr>
          <p:cNvSpPr>
            <a:spLocks noGrp="1" noChangeAspect="1"/>
          </p:cNvSpPr>
          <p:nvPr>
            <p:ph type="pic" sz="quarter" idx="33" hasCustomPrompt="1"/>
          </p:nvPr>
        </p:nvSpPr>
        <p:spPr>
          <a:xfrm>
            <a:off x="6487842" y="3842906"/>
            <a:ext cx="719999" cy="731286"/>
          </a:xfrm>
          <a:prstGeom prst="rect">
            <a:avLst/>
          </a:prstGeom>
        </p:spPr>
        <p:txBody>
          <a:bodyPr lIns="72000" tIns="72000" rIns="72000" bIns="72000" anchor="ctr"/>
          <a:lstStyle>
            <a:lvl1pPr algn="ctr">
              <a:defRPr sz="1400"/>
            </a:lvl1pPr>
          </a:lstStyle>
          <a:p>
            <a:r>
              <a:rPr lang="en-US"/>
              <a:t>Icon</a:t>
            </a:r>
          </a:p>
        </p:txBody>
      </p:sp>
      <p:sp>
        <p:nvSpPr>
          <p:cNvPr id="36" name="Text Placeholder 28">
            <a:extLst>
              <a:ext uri="{FF2B5EF4-FFF2-40B4-BE49-F238E27FC236}">
                <a16:creationId xmlns:a16="http://schemas.microsoft.com/office/drawing/2014/main" id="{36CA9301-393C-5C45-A337-19858CB15071}"/>
              </a:ext>
            </a:extLst>
          </p:cNvPr>
          <p:cNvSpPr>
            <a:spLocks noGrp="1"/>
          </p:cNvSpPr>
          <p:nvPr>
            <p:ph type="body" sz="quarter" idx="34"/>
          </p:nvPr>
        </p:nvSpPr>
        <p:spPr>
          <a:xfrm>
            <a:off x="639784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37" name="Picture Placeholder 19">
            <a:extLst>
              <a:ext uri="{FF2B5EF4-FFF2-40B4-BE49-F238E27FC236}">
                <a16:creationId xmlns:a16="http://schemas.microsoft.com/office/drawing/2014/main" id="{C4780C76-A9B2-094D-A8E8-2827B6EBCFCC}"/>
              </a:ext>
            </a:extLst>
          </p:cNvPr>
          <p:cNvSpPr>
            <a:spLocks noGrp="1" noChangeAspect="1"/>
          </p:cNvSpPr>
          <p:nvPr>
            <p:ph type="pic" sz="quarter" idx="35" hasCustomPrompt="1"/>
          </p:nvPr>
        </p:nvSpPr>
        <p:spPr>
          <a:xfrm>
            <a:off x="7888117" y="3842906"/>
            <a:ext cx="719999" cy="731286"/>
          </a:xfrm>
          <a:prstGeom prst="rect">
            <a:avLst/>
          </a:prstGeom>
        </p:spPr>
        <p:txBody>
          <a:bodyPr lIns="72000" tIns="72000" rIns="72000" bIns="72000" anchor="ctr"/>
          <a:lstStyle>
            <a:lvl1pPr algn="ctr">
              <a:defRPr sz="1400"/>
            </a:lvl1pPr>
          </a:lstStyle>
          <a:p>
            <a:r>
              <a:rPr lang="en-US"/>
              <a:t>Icon</a:t>
            </a:r>
          </a:p>
        </p:txBody>
      </p:sp>
      <p:sp>
        <p:nvSpPr>
          <p:cNvPr id="38" name="Text Placeholder 28">
            <a:extLst>
              <a:ext uri="{FF2B5EF4-FFF2-40B4-BE49-F238E27FC236}">
                <a16:creationId xmlns:a16="http://schemas.microsoft.com/office/drawing/2014/main" id="{F1787B90-F01D-144C-8A41-00B9575F37DA}"/>
              </a:ext>
            </a:extLst>
          </p:cNvPr>
          <p:cNvSpPr>
            <a:spLocks noGrp="1"/>
          </p:cNvSpPr>
          <p:nvPr>
            <p:ph type="body" sz="quarter" idx="36"/>
          </p:nvPr>
        </p:nvSpPr>
        <p:spPr>
          <a:xfrm>
            <a:off x="779811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39" name="Picture Placeholder 19">
            <a:extLst>
              <a:ext uri="{FF2B5EF4-FFF2-40B4-BE49-F238E27FC236}">
                <a16:creationId xmlns:a16="http://schemas.microsoft.com/office/drawing/2014/main" id="{7A680281-754C-1347-8E3D-37F85ABD34E8}"/>
              </a:ext>
            </a:extLst>
          </p:cNvPr>
          <p:cNvSpPr>
            <a:spLocks noGrp="1" noChangeAspect="1"/>
          </p:cNvSpPr>
          <p:nvPr>
            <p:ph type="pic" sz="quarter" idx="37" hasCustomPrompt="1"/>
          </p:nvPr>
        </p:nvSpPr>
        <p:spPr>
          <a:xfrm>
            <a:off x="9288392" y="3842906"/>
            <a:ext cx="719999" cy="731286"/>
          </a:xfrm>
          <a:prstGeom prst="rect">
            <a:avLst/>
          </a:prstGeom>
        </p:spPr>
        <p:txBody>
          <a:bodyPr lIns="72000" tIns="72000" rIns="72000" bIns="72000" anchor="ctr"/>
          <a:lstStyle>
            <a:lvl1pPr algn="ctr">
              <a:defRPr sz="1400"/>
            </a:lvl1pPr>
          </a:lstStyle>
          <a:p>
            <a:r>
              <a:rPr lang="en-US"/>
              <a:t>Icon</a:t>
            </a:r>
          </a:p>
        </p:txBody>
      </p:sp>
      <p:sp>
        <p:nvSpPr>
          <p:cNvPr id="40" name="Text Placeholder 28">
            <a:extLst>
              <a:ext uri="{FF2B5EF4-FFF2-40B4-BE49-F238E27FC236}">
                <a16:creationId xmlns:a16="http://schemas.microsoft.com/office/drawing/2014/main" id="{46BDE3DE-CD78-104C-B0F1-9B9D98196BE5}"/>
              </a:ext>
            </a:extLst>
          </p:cNvPr>
          <p:cNvSpPr>
            <a:spLocks noGrp="1"/>
          </p:cNvSpPr>
          <p:nvPr>
            <p:ph type="body" sz="quarter" idx="38"/>
          </p:nvPr>
        </p:nvSpPr>
        <p:spPr>
          <a:xfrm>
            <a:off x="919839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41" name="Picture Placeholder 19">
            <a:extLst>
              <a:ext uri="{FF2B5EF4-FFF2-40B4-BE49-F238E27FC236}">
                <a16:creationId xmlns:a16="http://schemas.microsoft.com/office/drawing/2014/main" id="{C8EAA65A-59F7-F843-9C5F-DCBEDFDD86BA}"/>
              </a:ext>
            </a:extLst>
          </p:cNvPr>
          <p:cNvSpPr>
            <a:spLocks noGrp="1" noChangeAspect="1"/>
          </p:cNvSpPr>
          <p:nvPr>
            <p:ph type="pic" sz="quarter" idx="39" hasCustomPrompt="1"/>
          </p:nvPr>
        </p:nvSpPr>
        <p:spPr>
          <a:xfrm>
            <a:off x="10688664" y="3842906"/>
            <a:ext cx="719999" cy="731286"/>
          </a:xfrm>
          <a:prstGeom prst="rect">
            <a:avLst/>
          </a:prstGeom>
        </p:spPr>
        <p:txBody>
          <a:bodyPr lIns="72000" tIns="72000" rIns="72000" bIns="72000" anchor="ctr"/>
          <a:lstStyle>
            <a:lvl1pPr algn="ctr">
              <a:defRPr sz="1400"/>
            </a:lvl1pPr>
          </a:lstStyle>
          <a:p>
            <a:r>
              <a:rPr lang="en-US"/>
              <a:t>Icon</a:t>
            </a:r>
          </a:p>
        </p:txBody>
      </p:sp>
      <p:sp>
        <p:nvSpPr>
          <p:cNvPr id="42" name="Text Placeholder 28">
            <a:extLst>
              <a:ext uri="{FF2B5EF4-FFF2-40B4-BE49-F238E27FC236}">
                <a16:creationId xmlns:a16="http://schemas.microsoft.com/office/drawing/2014/main" id="{A8BA97E6-6D4A-D449-98F5-D76EA418C63A}"/>
              </a:ext>
            </a:extLst>
          </p:cNvPr>
          <p:cNvSpPr>
            <a:spLocks noGrp="1"/>
          </p:cNvSpPr>
          <p:nvPr>
            <p:ph type="body" sz="quarter" idx="40"/>
          </p:nvPr>
        </p:nvSpPr>
        <p:spPr>
          <a:xfrm>
            <a:off x="10598664"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43" name="Picture Placeholder 19">
            <a:extLst>
              <a:ext uri="{FF2B5EF4-FFF2-40B4-BE49-F238E27FC236}">
                <a16:creationId xmlns:a16="http://schemas.microsoft.com/office/drawing/2014/main" id="{34DB9A9E-E37E-6C4C-8D9D-BF0C35BD7D90}"/>
              </a:ext>
            </a:extLst>
          </p:cNvPr>
          <p:cNvSpPr>
            <a:spLocks noGrp="1" noChangeAspect="1"/>
          </p:cNvSpPr>
          <p:nvPr>
            <p:ph type="pic" sz="quarter" idx="41" hasCustomPrompt="1"/>
          </p:nvPr>
        </p:nvSpPr>
        <p:spPr>
          <a:xfrm>
            <a:off x="3687292" y="3842906"/>
            <a:ext cx="719999" cy="731286"/>
          </a:xfrm>
          <a:prstGeom prst="rect">
            <a:avLst/>
          </a:prstGeom>
        </p:spPr>
        <p:txBody>
          <a:bodyPr lIns="72000" tIns="72000" rIns="72000" bIns="72000" anchor="ctr"/>
          <a:lstStyle>
            <a:lvl1pPr algn="ctr">
              <a:defRPr sz="1400"/>
            </a:lvl1pPr>
          </a:lstStyle>
          <a:p>
            <a:r>
              <a:rPr lang="en-US"/>
              <a:t>Icon</a:t>
            </a:r>
          </a:p>
        </p:txBody>
      </p:sp>
      <p:sp>
        <p:nvSpPr>
          <p:cNvPr id="44" name="Text Placeholder 28">
            <a:extLst>
              <a:ext uri="{FF2B5EF4-FFF2-40B4-BE49-F238E27FC236}">
                <a16:creationId xmlns:a16="http://schemas.microsoft.com/office/drawing/2014/main" id="{ABA76F20-1981-F64F-BB37-00A8F8A54034}"/>
              </a:ext>
            </a:extLst>
          </p:cNvPr>
          <p:cNvSpPr>
            <a:spLocks noGrp="1"/>
          </p:cNvSpPr>
          <p:nvPr>
            <p:ph type="body" sz="quarter" idx="42"/>
          </p:nvPr>
        </p:nvSpPr>
        <p:spPr>
          <a:xfrm>
            <a:off x="359729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45" name="Picture Placeholder 19">
            <a:extLst>
              <a:ext uri="{FF2B5EF4-FFF2-40B4-BE49-F238E27FC236}">
                <a16:creationId xmlns:a16="http://schemas.microsoft.com/office/drawing/2014/main" id="{9EA9BE73-A10E-3443-9002-D8847BFC7DD2}"/>
              </a:ext>
            </a:extLst>
          </p:cNvPr>
          <p:cNvSpPr>
            <a:spLocks noGrp="1" noChangeAspect="1"/>
          </p:cNvSpPr>
          <p:nvPr>
            <p:ph type="pic" sz="quarter" idx="43" hasCustomPrompt="1"/>
          </p:nvPr>
        </p:nvSpPr>
        <p:spPr>
          <a:xfrm>
            <a:off x="5087567" y="3842906"/>
            <a:ext cx="719999" cy="731286"/>
          </a:xfrm>
          <a:prstGeom prst="rect">
            <a:avLst/>
          </a:prstGeom>
        </p:spPr>
        <p:txBody>
          <a:bodyPr lIns="72000" tIns="72000" rIns="72000" bIns="72000" anchor="ctr"/>
          <a:lstStyle>
            <a:lvl1pPr algn="ctr">
              <a:defRPr sz="1400"/>
            </a:lvl1pPr>
          </a:lstStyle>
          <a:p>
            <a:r>
              <a:rPr lang="en-US"/>
              <a:t>Icon</a:t>
            </a:r>
          </a:p>
        </p:txBody>
      </p:sp>
      <p:sp>
        <p:nvSpPr>
          <p:cNvPr id="46" name="Text Placeholder 28">
            <a:extLst>
              <a:ext uri="{FF2B5EF4-FFF2-40B4-BE49-F238E27FC236}">
                <a16:creationId xmlns:a16="http://schemas.microsoft.com/office/drawing/2014/main" id="{4F288913-6233-9348-AD41-5D37506C1E25}"/>
              </a:ext>
            </a:extLst>
          </p:cNvPr>
          <p:cNvSpPr>
            <a:spLocks noGrp="1"/>
          </p:cNvSpPr>
          <p:nvPr>
            <p:ph type="body" sz="quarter" idx="44"/>
          </p:nvPr>
        </p:nvSpPr>
        <p:spPr>
          <a:xfrm>
            <a:off x="499756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3" name="Slide Number Placeholder 2">
            <a:extLst>
              <a:ext uri="{FF2B5EF4-FFF2-40B4-BE49-F238E27FC236}">
                <a16:creationId xmlns:a16="http://schemas.microsoft.com/office/drawing/2014/main" id="{AB18E75A-F53A-8043-9FCC-16BF5C086493}"/>
              </a:ext>
            </a:extLst>
          </p:cNvPr>
          <p:cNvSpPr>
            <a:spLocks noGrp="1"/>
          </p:cNvSpPr>
          <p:nvPr>
            <p:ph type="sldNum" sz="quarter" idx="46"/>
          </p:nvPr>
        </p:nvSpPr>
        <p:spPr/>
        <p:txBody>
          <a:bodyPr/>
          <a:lstStyle/>
          <a:p>
            <a:fld id="{9F42F5A6-819A-9F4C-9225-88E3002428E4}" type="slidenum">
              <a:rPr lang="en-US" smtClean="0"/>
              <a:pPr/>
              <a:t>‹#›</a:t>
            </a:fld>
            <a:endParaRPr lang="en-US"/>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4" name="Footer Placeholder 3"/>
          <p:cNvSpPr>
            <a:spLocks noGrp="1"/>
          </p:cNvSpPr>
          <p:nvPr>
            <p:ph type="ftr" sz="quarter" idx="47"/>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910969956"/>
      </p:ext>
    </p:extLst>
  </p:cSld>
  <p:clrMapOvr>
    <a:masterClrMapping/>
  </p:clrMapOvr>
  <p:hf hdr="0" dt="0"/>
  <p:extLst>
    <p:ext uri="{DCECCB84-F9BA-43D5-87BE-67443E8EF086}">
      <p15:sldGuideLst xmlns:p15="http://schemas.microsoft.com/office/powerpoint/2012/main">
        <p15:guide id="1" orient="horz" pos="3725"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meline 1 Col Txt w Icons Red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550862" y="2062871"/>
            <a:ext cx="11090276" cy="3850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736318" y="2666081"/>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19380276-9734-DD49-ABA2-1DD7087715EC}"/>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cxnSp>
        <p:nvCxnSpPr>
          <p:cNvPr id="32" name="Straight Connector 31">
            <a:extLst>
              <a:ext uri="{FF2B5EF4-FFF2-40B4-BE49-F238E27FC236}">
                <a16:creationId xmlns:a16="http://schemas.microsoft.com/office/drawing/2014/main" id="{ED5758FE-F0AF-0B4B-86C2-AEC7BD7DDB6A}"/>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888200"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51" name="Text Placeholder 28">
            <a:extLst>
              <a:ext uri="{FF2B5EF4-FFF2-40B4-BE49-F238E27FC236}">
                <a16:creationId xmlns:a16="http://schemas.microsoft.com/office/drawing/2014/main" id="{28140CAF-60A2-A449-A559-A49C8D4FD308}"/>
              </a:ext>
            </a:extLst>
          </p:cNvPr>
          <p:cNvSpPr>
            <a:spLocks noGrp="1"/>
          </p:cNvSpPr>
          <p:nvPr>
            <p:ph type="body" sz="quarter" idx="32"/>
          </p:nvPr>
        </p:nvSpPr>
        <p:spPr>
          <a:xfrm>
            <a:off x="2788889"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57" name="Text Placeholder 28">
            <a:extLst>
              <a:ext uri="{FF2B5EF4-FFF2-40B4-BE49-F238E27FC236}">
                <a16:creationId xmlns:a16="http://schemas.microsoft.com/office/drawing/2014/main" id="{FACD1D9B-39E4-C04C-9B6E-B94B57E3BD5D}"/>
              </a:ext>
            </a:extLst>
          </p:cNvPr>
          <p:cNvSpPr>
            <a:spLocks noGrp="1"/>
          </p:cNvSpPr>
          <p:nvPr>
            <p:ph type="body" sz="quarter" idx="33"/>
          </p:nvPr>
        </p:nvSpPr>
        <p:spPr>
          <a:xfrm>
            <a:off x="4689578"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60" name="Text Placeholder 28">
            <a:extLst>
              <a:ext uri="{FF2B5EF4-FFF2-40B4-BE49-F238E27FC236}">
                <a16:creationId xmlns:a16="http://schemas.microsoft.com/office/drawing/2014/main" id="{55F78DA6-EF3C-FE4A-B026-F767F1E4655D}"/>
              </a:ext>
            </a:extLst>
          </p:cNvPr>
          <p:cNvSpPr>
            <a:spLocks noGrp="1"/>
          </p:cNvSpPr>
          <p:nvPr>
            <p:ph type="body" sz="quarter" idx="34"/>
          </p:nvPr>
        </p:nvSpPr>
        <p:spPr>
          <a:xfrm>
            <a:off x="6590267"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63" name="Text Placeholder 28">
            <a:extLst>
              <a:ext uri="{FF2B5EF4-FFF2-40B4-BE49-F238E27FC236}">
                <a16:creationId xmlns:a16="http://schemas.microsoft.com/office/drawing/2014/main" id="{9951158A-F104-E34D-BF10-241D0E448828}"/>
              </a:ext>
            </a:extLst>
          </p:cNvPr>
          <p:cNvSpPr>
            <a:spLocks noGrp="1"/>
          </p:cNvSpPr>
          <p:nvPr>
            <p:ph type="body" sz="quarter" idx="35"/>
          </p:nvPr>
        </p:nvSpPr>
        <p:spPr>
          <a:xfrm>
            <a:off x="8490956"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66" name="Text Placeholder 28">
            <a:extLst>
              <a:ext uri="{FF2B5EF4-FFF2-40B4-BE49-F238E27FC236}">
                <a16:creationId xmlns:a16="http://schemas.microsoft.com/office/drawing/2014/main" id="{BA29BDEE-CB6C-D249-8EFB-1B4A5367CC1E}"/>
              </a:ext>
            </a:extLst>
          </p:cNvPr>
          <p:cNvSpPr>
            <a:spLocks noGrp="1"/>
          </p:cNvSpPr>
          <p:nvPr>
            <p:ph type="body" sz="quarter" idx="36"/>
          </p:nvPr>
        </p:nvSpPr>
        <p:spPr>
          <a:xfrm>
            <a:off x="10391645"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3" name="Slide Number Placeholder 2">
            <a:extLst>
              <a:ext uri="{FF2B5EF4-FFF2-40B4-BE49-F238E27FC236}">
                <a16:creationId xmlns:a16="http://schemas.microsoft.com/office/drawing/2014/main" id="{55B54AC8-3238-7641-A2D3-397648984080}"/>
              </a:ext>
            </a:extLst>
          </p:cNvPr>
          <p:cNvSpPr>
            <a:spLocks noGrp="1"/>
          </p:cNvSpPr>
          <p:nvPr>
            <p:ph type="sldNum" sz="quarter" idx="38"/>
          </p:nvPr>
        </p:nvSpPr>
        <p:spPr/>
        <p:txBody>
          <a:bodyPr/>
          <a:lstStyle/>
          <a:p>
            <a:fld id="{9F42F5A6-819A-9F4C-9225-88E3002428E4}" type="slidenum">
              <a:rPr lang="en-US" smtClean="0"/>
              <a:pPr/>
              <a:t>‹#›</a:t>
            </a:fld>
            <a:endParaRPr lang="en-US"/>
          </a:p>
        </p:txBody>
      </p:sp>
      <p:sp>
        <p:nvSpPr>
          <p:cNvPr id="20" name="Text Placeholder 10">
            <a:extLst>
              <a:ext uri="{FF2B5EF4-FFF2-40B4-BE49-F238E27FC236}">
                <a16:creationId xmlns:a16="http://schemas.microsoft.com/office/drawing/2014/main" id="{22D1E5F9-1D5F-944B-A852-6940541D0EAC}"/>
              </a:ext>
            </a:extLst>
          </p:cNvPr>
          <p:cNvSpPr>
            <a:spLocks noGrp="1"/>
          </p:cNvSpPr>
          <p:nvPr>
            <p:ph idx="31"/>
          </p:nvPr>
        </p:nvSpPr>
        <p:spPr>
          <a:xfrm>
            <a:off x="736318" y="2244860"/>
            <a:ext cx="5018172" cy="246221"/>
          </a:xfrm>
          <a:prstGeom prst="rect">
            <a:avLst/>
          </a:prstGeom>
        </p:spPr>
        <p:txBody>
          <a:bodyPr vert="horz" wrap="square" lIns="0" tIns="0" rIns="0" bIns="0" rtlCol="0">
            <a:spAutoFit/>
          </a:bodyPr>
          <a:lstStyle>
            <a:lvl1pPr>
              <a:defRPr b="0" i="0">
                <a:solidFill>
                  <a:schemeClr val="bg1"/>
                </a:solidFill>
                <a:latin typeface="Merriweather Light"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21" name="Text Placeholder 10">
            <a:extLst>
              <a:ext uri="{FF2B5EF4-FFF2-40B4-BE49-F238E27FC236}">
                <a16:creationId xmlns:a16="http://schemas.microsoft.com/office/drawing/2014/main" id="{0E232163-35E0-BD41-9418-5E48620EF1C3}"/>
              </a:ext>
            </a:extLst>
          </p:cNvPr>
          <p:cNvSpPr>
            <a:spLocks noGrp="1"/>
          </p:cNvSpPr>
          <p:nvPr>
            <p:ph idx="1"/>
          </p:nvPr>
        </p:nvSpPr>
        <p:spPr>
          <a:xfrm>
            <a:off x="736318" y="2893604"/>
            <a:ext cx="10671380" cy="553998"/>
          </a:xfrm>
          <a:prstGeom prst="rect">
            <a:avLst/>
          </a:prstGeom>
        </p:spPr>
        <p:txBody>
          <a:bodyPr vert="horz" wrap="square" lIns="0" tIns="0" rIns="0" bIns="0" rtlCol="0">
            <a:noAutofit/>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
        <p:nvSpPr>
          <p:cNvPr id="4" name="Footer Placeholder 3"/>
          <p:cNvSpPr>
            <a:spLocks noGrp="1"/>
          </p:cNvSpPr>
          <p:nvPr>
            <p:ph type="ftr" sz="quarter" idx="39"/>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1148602763"/>
      </p:ext>
    </p:extLst>
  </p:cSld>
  <p:clrMapOvr>
    <a:masterClrMapping/>
  </p:clrMapOvr>
  <p:hf hdr="0" dt="0"/>
  <p:extLst>
    <p:ext uri="{DCECCB84-F9BA-43D5-87BE-67443E8EF086}">
      <p15:sldGuideLst xmlns:p15="http://schemas.microsoft.com/office/powerpoint/2012/main">
        <p15:guide id="1" orient="horz" pos="3725"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meline 1 Col Txt w Icons Red 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6612119" y="3587058"/>
            <a:ext cx="5029018" cy="2304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sp>
        <p:nvSpPr>
          <p:cNvPr id="18" name="Text Placeholder 10">
            <a:extLst>
              <a:ext uri="{FF2B5EF4-FFF2-40B4-BE49-F238E27FC236}">
                <a16:creationId xmlns:a16="http://schemas.microsoft.com/office/drawing/2014/main" id="{5A14B960-9C2E-B44B-9167-E7D0AAE2A14F}"/>
              </a:ext>
            </a:extLst>
          </p:cNvPr>
          <p:cNvSpPr>
            <a:spLocks noGrp="1"/>
          </p:cNvSpPr>
          <p:nvPr>
            <p:ph idx="31"/>
          </p:nvPr>
        </p:nvSpPr>
        <p:spPr>
          <a:xfrm>
            <a:off x="6620357" y="3668259"/>
            <a:ext cx="5018172" cy="609737"/>
          </a:xfrm>
          <a:prstGeom prst="rect">
            <a:avLst/>
          </a:prstGeom>
        </p:spPr>
        <p:txBody>
          <a:bodyPr vert="horz" wrap="square" lIns="180000" tIns="180000" rIns="180000" bIns="180000" rtlCol="0">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6024562" cy="6858000"/>
          </a:xfrm>
          <a:solidFill>
            <a:schemeClr val="bg1"/>
          </a:solidFill>
        </p:spPr>
        <p:txBody>
          <a:bodyPr/>
          <a:lstStyle/>
          <a:p>
            <a:endParaRPr lang="en-US"/>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6612119" y="723802"/>
            <a:ext cx="5026410" cy="538609"/>
          </a:xfrm>
        </p:spPr>
        <p:txBody>
          <a:bodyPr/>
          <a:lstStyle/>
          <a:p>
            <a:r>
              <a:rPr lang="en-GB"/>
              <a:t>Click to edit Master title style</a:t>
            </a:r>
            <a:endParaRPr lang="en-US"/>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6612120" y="2060355"/>
            <a:ext cx="5026410"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Straight Connector 6">
            <a:extLst>
              <a:ext uri="{FF2B5EF4-FFF2-40B4-BE49-F238E27FC236}">
                <a16:creationId xmlns:a16="http://schemas.microsoft.com/office/drawing/2014/main" id="{22F8708E-C239-7F4F-A2A9-0A0C7CA4B803}"/>
              </a:ext>
            </a:extLst>
          </p:cNvPr>
          <p:cNvCxnSpPr>
            <a:cxnSpLocks/>
          </p:cNvCxnSpPr>
          <p:nvPr userDrawn="1"/>
        </p:nvCxnSpPr>
        <p:spPr>
          <a:xfrm>
            <a:off x="6612119"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19">
            <a:extLst>
              <a:ext uri="{FF2B5EF4-FFF2-40B4-BE49-F238E27FC236}">
                <a16:creationId xmlns:a16="http://schemas.microsoft.com/office/drawing/2014/main" id="{16A0A712-26AE-FB4D-BCEE-4DF4F43C1E56}"/>
              </a:ext>
            </a:extLst>
          </p:cNvPr>
          <p:cNvSpPr>
            <a:spLocks noGrp="1" noChangeAspect="1"/>
          </p:cNvSpPr>
          <p:nvPr>
            <p:ph type="pic" sz="quarter" idx="18" hasCustomPrompt="1"/>
          </p:nvPr>
        </p:nvSpPr>
        <p:spPr>
          <a:xfrm>
            <a:off x="6947999" y="4448507"/>
            <a:ext cx="719999" cy="731286"/>
          </a:xfrm>
          <a:prstGeom prst="rect">
            <a:avLst/>
          </a:prstGeom>
        </p:spPr>
        <p:txBody>
          <a:bodyPr lIns="72000" tIns="72000" rIns="72000" bIns="72000" anchor="ctr"/>
          <a:lstStyle>
            <a:lvl1pPr algn="ctr">
              <a:defRPr sz="1400"/>
            </a:lvl1pPr>
          </a:lstStyle>
          <a:p>
            <a:r>
              <a:rPr lang="en-US"/>
              <a:t>Icon</a:t>
            </a:r>
          </a:p>
        </p:txBody>
      </p: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6857999" y="5283573"/>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19">
            <a:extLst>
              <a:ext uri="{FF2B5EF4-FFF2-40B4-BE49-F238E27FC236}">
                <a16:creationId xmlns:a16="http://schemas.microsoft.com/office/drawing/2014/main" id="{027EF770-8550-6E40-AA14-505EB000BDD2}"/>
              </a:ext>
            </a:extLst>
          </p:cNvPr>
          <p:cNvSpPr>
            <a:spLocks noGrp="1" noChangeAspect="1"/>
          </p:cNvSpPr>
          <p:nvPr>
            <p:ph type="pic" sz="quarter" idx="25" hasCustomPrompt="1"/>
          </p:nvPr>
        </p:nvSpPr>
        <p:spPr>
          <a:xfrm>
            <a:off x="8170374" y="4452592"/>
            <a:ext cx="719999" cy="731286"/>
          </a:xfrm>
          <a:prstGeom prst="rect">
            <a:avLst/>
          </a:prstGeom>
        </p:spPr>
        <p:txBody>
          <a:bodyPr lIns="72000" tIns="72000" rIns="72000" bIns="72000" anchor="ctr"/>
          <a:lstStyle>
            <a:lvl1pPr algn="ctr">
              <a:defRPr sz="1400"/>
            </a:lvl1pPr>
          </a:lstStyle>
          <a:p>
            <a:r>
              <a:rPr lang="en-US"/>
              <a:t>Icon</a:t>
            </a:r>
          </a:p>
        </p:txBody>
      </p:sp>
      <p:sp>
        <p:nvSpPr>
          <p:cNvPr id="13" name="Text Placeholder 28">
            <a:extLst>
              <a:ext uri="{FF2B5EF4-FFF2-40B4-BE49-F238E27FC236}">
                <a16:creationId xmlns:a16="http://schemas.microsoft.com/office/drawing/2014/main" id="{9F907865-F29A-884D-ACE0-1D7E197269E7}"/>
              </a:ext>
            </a:extLst>
          </p:cNvPr>
          <p:cNvSpPr>
            <a:spLocks noGrp="1"/>
          </p:cNvSpPr>
          <p:nvPr>
            <p:ph type="body" sz="quarter" idx="26"/>
          </p:nvPr>
        </p:nvSpPr>
        <p:spPr>
          <a:xfrm>
            <a:off x="8074875"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Picture Placeholder 19">
            <a:extLst>
              <a:ext uri="{FF2B5EF4-FFF2-40B4-BE49-F238E27FC236}">
                <a16:creationId xmlns:a16="http://schemas.microsoft.com/office/drawing/2014/main" id="{E6185DB3-0455-AB43-8C71-1ECCAFBFED7A}"/>
              </a:ext>
            </a:extLst>
          </p:cNvPr>
          <p:cNvSpPr>
            <a:spLocks noGrp="1" noChangeAspect="1"/>
          </p:cNvSpPr>
          <p:nvPr>
            <p:ph type="pic" sz="quarter" idx="27" hasCustomPrompt="1"/>
          </p:nvPr>
        </p:nvSpPr>
        <p:spPr>
          <a:xfrm>
            <a:off x="9392749" y="4452592"/>
            <a:ext cx="719999" cy="731286"/>
          </a:xfrm>
          <a:prstGeom prst="rect">
            <a:avLst/>
          </a:prstGeom>
        </p:spPr>
        <p:txBody>
          <a:bodyPr lIns="72000" tIns="72000" rIns="72000" bIns="72000" anchor="ctr"/>
          <a:lstStyle>
            <a:lvl1pPr algn="ctr">
              <a:defRPr sz="1400"/>
            </a:lvl1pPr>
          </a:lstStyle>
          <a:p>
            <a:r>
              <a:rPr lang="en-US"/>
              <a:t>Icon</a:t>
            </a:r>
          </a:p>
        </p:txBody>
      </p:sp>
      <p:sp>
        <p:nvSpPr>
          <p:cNvPr id="15" name="Text Placeholder 28">
            <a:extLst>
              <a:ext uri="{FF2B5EF4-FFF2-40B4-BE49-F238E27FC236}">
                <a16:creationId xmlns:a16="http://schemas.microsoft.com/office/drawing/2014/main" id="{B3CCD3F1-2644-E24A-9313-A0C61C60588D}"/>
              </a:ext>
            </a:extLst>
          </p:cNvPr>
          <p:cNvSpPr>
            <a:spLocks noGrp="1"/>
          </p:cNvSpPr>
          <p:nvPr>
            <p:ph type="body" sz="quarter" idx="28"/>
          </p:nvPr>
        </p:nvSpPr>
        <p:spPr>
          <a:xfrm>
            <a:off x="9257951"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Picture Placeholder 19">
            <a:extLst>
              <a:ext uri="{FF2B5EF4-FFF2-40B4-BE49-F238E27FC236}">
                <a16:creationId xmlns:a16="http://schemas.microsoft.com/office/drawing/2014/main" id="{AE194306-B5E3-4840-8B5C-EE8429CEE576}"/>
              </a:ext>
            </a:extLst>
          </p:cNvPr>
          <p:cNvSpPr>
            <a:spLocks noGrp="1" noChangeAspect="1"/>
          </p:cNvSpPr>
          <p:nvPr>
            <p:ph type="pic" sz="quarter" idx="29" hasCustomPrompt="1"/>
          </p:nvPr>
        </p:nvSpPr>
        <p:spPr>
          <a:xfrm>
            <a:off x="10615125" y="4452592"/>
            <a:ext cx="719999" cy="731286"/>
          </a:xfrm>
          <a:prstGeom prst="rect">
            <a:avLst/>
          </a:prstGeom>
        </p:spPr>
        <p:txBody>
          <a:bodyPr lIns="72000" tIns="72000" rIns="72000" bIns="72000" anchor="ctr"/>
          <a:lstStyle>
            <a:lvl1pPr algn="ctr">
              <a:defRPr sz="1400"/>
            </a:lvl1pPr>
          </a:lstStyle>
          <a:p>
            <a:r>
              <a:rPr lang="en-US"/>
              <a:t>Icon</a:t>
            </a:r>
          </a:p>
        </p:txBody>
      </p:sp>
      <p:sp>
        <p:nvSpPr>
          <p:cNvPr id="17" name="Text Placeholder 28">
            <a:extLst>
              <a:ext uri="{FF2B5EF4-FFF2-40B4-BE49-F238E27FC236}">
                <a16:creationId xmlns:a16="http://schemas.microsoft.com/office/drawing/2014/main" id="{41110219-D17D-F34F-A3AC-144A5E575DB3}"/>
              </a:ext>
            </a:extLst>
          </p:cNvPr>
          <p:cNvSpPr>
            <a:spLocks noGrp="1"/>
          </p:cNvSpPr>
          <p:nvPr>
            <p:ph type="body" sz="quarter" idx="30"/>
          </p:nvPr>
        </p:nvSpPr>
        <p:spPr>
          <a:xfrm>
            <a:off x="10525125"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22" name="Straight Connector 21">
            <a:extLst>
              <a:ext uri="{FF2B5EF4-FFF2-40B4-BE49-F238E27FC236}">
                <a16:creationId xmlns:a16="http://schemas.microsoft.com/office/drawing/2014/main" id="{CBECB7D2-45C3-2349-A995-0AB8E0FDA3BB}"/>
              </a:ext>
            </a:extLst>
          </p:cNvPr>
          <p:cNvCxnSpPr>
            <a:cxnSpLocks/>
          </p:cNvCxnSpPr>
          <p:nvPr userDrawn="1"/>
        </p:nvCxnSpPr>
        <p:spPr>
          <a:xfrm>
            <a:off x="6797575" y="4190268"/>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AEA201B-42E5-CA4E-862A-0208D5D7BEE1}"/>
              </a:ext>
            </a:extLst>
          </p:cNvPr>
          <p:cNvCxnSpPr>
            <a:cxnSpLocks/>
          </p:cNvCxnSpPr>
          <p:nvPr userDrawn="1"/>
        </p:nvCxnSpPr>
        <p:spPr>
          <a:xfrm>
            <a:off x="7667998" y="4814150"/>
            <a:ext cx="496876" cy="3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8979997-AEBC-2D49-9696-28653303A81A}"/>
              </a:ext>
            </a:extLst>
          </p:cNvPr>
          <p:cNvCxnSpPr/>
          <p:nvPr userDrawn="1"/>
        </p:nvCxnSpPr>
        <p:spPr>
          <a:xfrm>
            <a:off x="8894632" y="4808510"/>
            <a:ext cx="496876" cy="8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1893C0F-641B-2B4D-8492-D0529F9AC2A5}"/>
              </a:ext>
            </a:extLst>
          </p:cNvPr>
          <p:cNvCxnSpPr/>
          <p:nvPr userDrawn="1"/>
        </p:nvCxnSpPr>
        <p:spPr>
          <a:xfrm>
            <a:off x="10110115" y="4808510"/>
            <a:ext cx="496876" cy="8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Footer Placeholder 2">
            <a:extLst>
              <a:ext uri="{FF2B5EF4-FFF2-40B4-BE49-F238E27FC236}">
                <a16:creationId xmlns:a16="http://schemas.microsoft.com/office/drawing/2014/main" id="{1AE5B6D6-9067-4F48-BA50-16395FF8BDB6}"/>
              </a:ext>
            </a:extLst>
          </p:cNvPr>
          <p:cNvSpPr>
            <a:spLocks noGrp="1"/>
          </p:cNvSpPr>
          <p:nvPr>
            <p:ph type="ftr" sz="quarter" idx="3"/>
          </p:nvPr>
        </p:nvSpPr>
        <p:spPr>
          <a:xfrm>
            <a:off x="6922979" y="6436556"/>
            <a:ext cx="4716000" cy="338554"/>
          </a:xfrm>
          <a:prstGeom prst="rect">
            <a:avLst/>
          </a:prstGeom>
        </p:spPr>
        <p:txBody>
          <a:bodyPr lIns="0" tIns="0" rIns="0" bIns="0"/>
          <a:lstStyle>
            <a:lvl1pPr>
              <a:defRPr sz="1100" b="0" i="0">
                <a:latin typeface="Open Sans" panose="020B0606030504020204" pitchFamily="34" charset="0"/>
                <a:ea typeface="Open Sans" panose="020B0606030504020204" pitchFamily="34" charset="0"/>
                <a:cs typeface="Open Sans" panose="020B0606030504020204" pitchFamily="34" charset="0"/>
              </a:defRPr>
            </a:lvl1pPr>
          </a:lstStyle>
          <a:p>
            <a:r>
              <a:rPr lang="en-GB"/>
              <a:t>DWF Public Sector Webinar Series 2025</a:t>
            </a:r>
            <a:endParaRPr lang="en-US" b="1">
              <a:solidFill>
                <a:schemeClr val="accent1"/>
              </a:solidFill>
            </a:endParaRPr>
          </a:p>
        </p:txBody>
      </p:sp>
      <p:sp>
        <p:nvSpPr>
          <p:cNvPr id="26" name="Slide Number Placeholder 3">
            <a:extLst>
              <a:ext uri="{FF2B5EF4-FFF2-40B4-BE49-F238E27FC236}">
                <a16:creationId xmlns:a16="http://schemas.microsoft.com/office/drawing/2014/main" id="{535E7D15-465A-D044-9C9A-0899EA02EDAA}"/>
              </a:ext>
            </a:extLst>
          </p:cNvPr>
          <p:cNvSpPr>
            <a:spLocks noGrp="1"/>
          </p:cNvSpPr>
          <p:nvPr>
            <p:ph type="sldNum" sz="quarter" idx="4"/>
          </p:nvPr>
        </p:nvSpPr>
        <p:spPr>
          <a:xfrm>
            <a:off x="6612119" y="6436556"/>
            <a:ext cx="288000" cy="169277"/>
          </a:xfrm>
          <a:prstGeom prst="rect">
            <a:avLst/>
          </a:prstGeom>
        </p:spPr>
        <p:txBody>
          <a:bodyPr lIns="0" tIns="0" rIns="0" bIns="0"/>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a:p>
        </p:txBody>
      </p:sp>
      <p:cxnSp>
        <p:nvCxnSpPr>
          <p:cNvPr id="27" name="Straight Connector 26">
            <a:extLst>
              <a:ext uri="{FF2B5EF4-FFF2-40B4-BE49-F238E27FC236}">
                <a16:creationId xmlns:a16="http://schemas.microsoft.com/office/drawing/2014/main" id="{54CE8EFB-5307-5347-895A-9F667998895B}"/>
              </a:ext>
            </a:extLst>
          </p:cNvPr>
          <p:cNvCxnSpPr>
            <a:cxnSpLocks/>
          </p:cNvCxnSpPr>
          <p:nvPr userDrawn="1"/>
        </p:nvCxnSpPr>
        <p:spPr>
          <a:xfrm>
            <a:off x="6612119" y="630872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image/icon: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image/icon &gt; Click image icon &gt; Select new image/icon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30" name="Text Placeholder 5">
            <a:extLst>
              <a:ext uri="{FF2B5EF4-FFF2-40B4-BE49-F238E27FC236}">
                <a16:creationId xmlns:a16="http://schemas.microsoft.com/office/drawing/2014/main" id="{7F9405A5-20F2-8C47-8312-85AD0685C334}"/>
              </a:ext>
            </a:extLst>
          </p:cNvPr>
          <p:cNvSpPr>
            <a:spLocks noGrp="1"/>
          </p:cNvSpPr>
          <p:nvPr>
            <p:ph type="body" sz="quarter" idx="41"/>
          </p:nvPr>
        </p:nvSpPr>
        <p:spPr>
          <a:xfrm>
            <a:off x="6620357" y="2750905"/>
            <a:ext cx="5018171"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Tree>
    <p:extLst>
      <p:ext uri="{BB962C8B-B14F-4D97-AF65-F5344CB8AC3E}">
        <p14:creationId xmlns:p14="http://schemas.microsoft.com/office/powerpoint/2010/main" val="3409857940"/>
      </p:ext>
    </p:extLst>
  </p:cSld>
  <p:clrMapOvr>
    <a:masterClrMapping/>
  </p:clrMapOvr>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meline 1 Col Txt w Icons Blue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550862" y="2062871"/>
            <a:ext cx="11090276" cy="3850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 Placeholder 10">
            <a:extLst>
              <a:ext uri="{FF2B5EF4-FFF2-40B4-BE49-F238E27FC236}">
                <a16:creationId xmlns:a16="http://schemas.microsoft.com/office/drawing/2014/main" id="{5A14B960-9C2E-B44B-9167-E7D0AAE2A14F}"/>
              </a:ext>
            </a:extLst>
          </p:cNvPr>
          <p:cNvSpPr>
            <a:spLocks noGrp="1"/>
          </p:cNvSpPr>
          <p:nvPr>
            <p:ph idx="31"/>
          </p:nvPr>
        </p:nvSpPr>
        <p:spPr>
          <a:xfrm>
            <a:off x="736318" y="2244860"/>
            <a:ext cx="5018172" cy="246221"/>
          </a:xfrm>
          <a:prstGeom prst="rect">
            <a:avLst/>
          </a:prstGeom>
        </p:spPr>
        <p:txBody>
          <a:bodyPr vert="horz" wrap="square" lIns="0" tIns="0" rIns="0" bIns="0" rtlCol="0">
            <a:spAutoFit/>
          </a:bodyPr>
          <a:lstStyle>
            <a:lvl1pPr>
              <a:defRPr b="0" i="0">
                <a:solidFill>
                  <a:schemeClr val="bg1"/>
                </a:solidFill>
                <a:latin typeface="Merriweather Light"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736318" y="2666081"/>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19">
            <a:extLst>
              <a:ext uri="{FF2B5EF4-FFF2-40B4-BE49-F238E27FC236}">
                <a16:creationId xmlns:a16="http://schemas.microsoft.com/office/drawing/2014/main" id="{16A0A712-26AE-FB4D-BCEE-4DF4F43C1E56}"/>
              </a:ext>
            </a:extLst>
          </p:cNvPr>
          <p:cNvSpPr>
            <a:spLocks noGrp="1" noChangeAspect="1"/>
          </p:cNvSpPr>
          <p:nvPr>
            <p:ph type="pic" sz="quarter" idx="18" hasCustomPrompt="1"/>
          </p:nvPr>
        </p:nvSpPr>
        <p:spPr>
          <a:xfrm>
            <a:off x="886742" y="3842906"/>
            <a:ext cx="719999" cy="731286"/>
          </a:xfrm>
          <a:prstGeom prst="rect">
            <a:avLst/>
          </a:prstGeom>
        </p:spPr>
        <p:txBody>
          <a:bodyPr lIns="72000" tIns="72000" rIns="72000" bIns="72000" anchor="ctr"/>
          <a:lstStyle>
            <a:lvl1pPr algn="ctr">
              <a:defRPr sz="1400"/>
            </a:lvl1pPr>
          </a:lstStyle>
          <a:p>
            <a:r>
              <a:rPr lang="en-US"/>
              <a:t>Icon</a:t>
            </a:r>
          </a:p>
        </p:txBody>
      </p: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79674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12" name="Picture Placeholder 19">
            <a:extLst>
              <a:ext uri="{FF2B5EF4-FFF2-40B4-BE49-F238E27FC236}">
                <a16:creationId xmlns:a16="http://schemas.microsoft.com/office/drawing/2014/main" id="{027EF770-8550-6E40-AA14-505EB000BDD2}"/>
              </a:ext>
            </a:extLst>
          </p:cNvPr>
          <p:cNvSpPr>
            <a:spLocks noGrp="1" noChangeAspect="1"/>
          </p:cNvSpPr>
          <p:nvPr>
            <p:ph type="pic" sz="quarter" idx="25" hasCustomPrompt="1"/>
          </p:nvPr>
        </p:nvSpPr>
        <p:spPr>
          <a:xfrm>
            <a:off x="2287017" y="3842906"/>
            <a:ext cx="719999" cy="731286"/>
          </a:xfrm>
          <a:prstGeom prst="rect">
            <a:avLst/>
          </a:prstGeom>
        </p:spPr>
        <p:txBody>
          <a:bodyPr lIns="72000" tIns="72000" rIns="72000" bIns="72000" anchor="ctr"/>
          <a:lstStyle>
            <a:lvl1pPr algn="ctr">
              <a:defRPr sz="1400"/>
            </a:lvl1pPr>
          </a:lstStyle>
          <a:p>
            <a:r>
              <a:rPr lang="en-US"/>
              <a:t>Icon</a:t>
            </a:r>
          </a:p>
        </p:txBody>
      </p:sp>
      <p:sp>
        <p:nvSpPr>
          <p:cNvPr id="27" name="Title 1">
            <a:extLst>
              <a:ext uri="{FF2B5EF4-FFF2-40B4-BE49-F238E27FC236}">
                <a16:creationId xmlns:a16="http://schemas.microsoft.com/office/drawing/2014/main" id="{19380276-9734-DD49-ABA2-1DD7087715EC}"/>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cxnSp>
        <p:nvCxnSpPr>
          <p:cNvPr id="32" name="Straight Connector 31">
            <a:extLst>
              <a:ext uri="{FF2B5EF4-FFF2-40B4-BE49-F238E27FC236}">
                <a16:creationId xmlns:a16="http://schemas.microsoft.com/office/drawing/2014/main" id="{ED5758FE-F0AF-0B4B-86C2-AEC7BD7DDB6A}"/>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10">
            <a:extLst>
              <a:ext uri="{FF2B5EF4-FFF2-40B4-BE49-F238E27FC236}">
                <a16:creationId xmlns:a16="http://schemas.microsoft.com/office/drawing/2014/main" id="{931A4328-2650-1B45-846F-F4F019CAD573}"/>
              </a:ext>
            </a:extLst>
          </p:cNvPr>
          <p:cNvSpPr>
            <a:spLocks noGrp="1"/>
          </p:cNvSpPr>
          <p:nvPr>
            <p:ph idx="1"/>
          </p:nvPr>
        </p:nvSpPr>
        <p:spPr>
          <a:xfrm>
            <a:off x="736318" y="2893604"/>
            <a:ext cx="10671380" cy="553998"/>
          </a:xfrm>
          <a:prstGeom prst="rect">
            <a:avLst/>
          </a:prstGeom>
        </p:spPr>
        <p:txBody>
          <a:bodyPr vert="horz" wrap="square" lIns="0" tIns="0" rIns="0" bIns="0" rtlCol="0">
            <a:noAutofit/>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
        <p:nvSpPr>
          <p:cNvPr id="34" name="Text Placeholder 28">
            <a:extLst>
              <a:ext uri="{FF2B5EF4-FFF2-40B4-BE49-F238E27FC236}">
                <a16:creationId xmlns:a16="http://schemas.microsoft.com/office/drawing/2014/main" id="{CBDB31D1-2E56-0441-9ED0-3E69504F367F}"/>
              </a:ext>
            </a:extLst>
          </p:cNvPr>
          <p:cNvSpPr>
            <a:spLocks noGrp="1"/>
          </p:cNvSpPr>
          <p:nvPr>
            <p:ph type="body" sz="quarter" idx="32"/>
          </p:nvPr>
        </p:nvSpPr>
        <p:spPr>
          <a:xfrm>
            <a:off x="219701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35" name="Picture Placeholder 19">
            <a:extLst>
              <a:ext uri="{FF2B5EF4-FFF2-40B4-BE49-F238E27FC236}">
                <a16:creationId xmlns:a16="http://schemas.microsoft.com/office/drawing/2014/main" id="{A004B04A-533C-3B40-8C4B-E91105C577D5}"/>
              </a:ext>
            </a:extLst>
          </p:cNvPr>
          <p:cNvSpPr>
            <a:spLocks noGrp="1" noChangeAspect="1"/>
          </p:cNvSpPr>
          <p:nvPr>
            <p:ph type="pic" sz="quarter" idx="33" hasCustomPrompt="1"/>
          </p:nvPr>
        </p:nvSpPr>
        <p:spPr>
          <a:xfrm>
            <a:off x="6487842" y="3842906"/>
            <a:ext cx="719999" cy="731286"/>
          </a:xfrm>
          <a:prstGeom prst="rect">
            <a:avLst/>
          </a:prstGeom>
        </p:spPr>
        <p:txBody>
          <a:bodyPr lIns="72000" tIns="72000" rIns="72000" bIns="72000" anchor="ctr"/>
          <a:lstStyle>
            <a:lvl1pPr algn="ctr">
              <a:defRPr sz="1400"/>
            </a:lvl1pPr>
          </a:lstStyle>
          <a:p>
            <a:r>
              <a:rPr lang="en-US"/>
              <a:t>Icon</a:t>
            </a:r>
          </a:p>
        </p:txBody>
      </p:sp>
      <p:sp>
        <p:nvSpPr>
          <p:cNvPr id="36" name="Text Placeholder 28">
            <a:extLst>
              <a:ext uri="{FF2B5EF4-FFF2-40B4-BE49-F238E27FC236}">
                <a16:creationId xmlns:a16="http://schemas.microsoft.com/office/drawing/2014/main" id="{36CA9301-393C-5C45-A337-19858CB15071}"/>
              </a:ext>
            </a:extLst>
          </p:cNvPr>
          <p:cNvSpPr>
            <a:spLocks noGrp="1"/>
          </p:cNvSpPr>
          <p:nvPr>
            <p:ph type="body" sz="quarter" idx="34"/>
          </p:nvPr>
        </p:nvSpPr>
        <p:spPr>
          <a:xfrm>
            <a:off x="639784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37" name="Picture Placeholder 19">
            <a:extLst>
              <a:ext uri="{FF2B5EF4-FFF2-40B4-BE49-F238E27FC236}">
                <a16:creationId xmlns:a16="http://schemas.microsoft.com/office/drawing/2014/main" id="{C4780C76-A9B2-094D-A8E8-2827B6EBCFCC}"/>
              </a:ext>
            </a:extLst>
          </p:cNvPr>
          <p:cNvSpPr>
            <a:spLocks noGrp="1" noChangeAspect="1"/>
          </p:cNvSpPr>
          <p:nvPr>
            <p:ph type="pic" sz="quarter" idx="35" hasCustomPrompt="1"/>
          </p:nvPr>
        </p:nvSpPr>
        <p:spPr>
          <a:xfrm>
            <a:off x="7888117" y="3842906"/>
            <a:ext cx="719999" cy="731286"/>
          </a:xfrm>
          <a:prstGeom prst="rect">
            <a:avLst/>
          </a:prstGeom>
        </p:spPr>
        <p:txBody>
          <a:bodyPr lIns="72000" tIns="72000" rIns="72000" bIns="72000" anchor="ctr"/>
          <a:lstStyle>
            <a:lvl1pPr algn="ctr">
              <a:defRPr sz="1400"/>
            </a:lvl1pPr>
          </a:lstStyle>
          <a:p>
            <a:r>
              <a:rPr lang="en-US"/>
              <a:t>Icon</a:t>
            </a:r>
          </a:p>
        </p:txBody>
      </p:sp>
      <p:sp>
        <p:nvSpPr>
          <p:cNvPr id="38" name="Text Placeholder 28">
            <a:extLst>
              <a:ext uri="{FF2B5EF4-FFF2-40B4-BE49-F238E27FC236}">
                <a16:creationId xmlns:a16="http://schemas.microsoft.com/office/drawing/2014/main" id="{F1787B90-F01D-144C-8A41-00B9575F37DA}"/>
              </a:ext>
            </a:extLst>
          </p:cNvPr>
          <p:cNvSpPr>
            <a:spLocks noGrp="1"/>
          </p:cNvSpPr>
          <p:nvPr>
            <p:ph type="body" sz="quarter" idx="36"/>
          </p:nvPr>
        </p:nvSpPr>
        <p:spPr>
          <a:xfrm>
            <a:off x="779811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39" name="Picture Placeholder 19">
            <a:extLst>
              <a:ext uri="{FF2B5EF4-FFF2-40B4-BE49-F238E27FC236}">
                <a16:creationId xmlns:a16="http://schemas.microsoft.com/office/drawing/2014/main" id="{7A680281-754C-1347-8E3D-37F85ABD34E8}"/>
              </a:ext>
            </a:extLst>
          </p:cNvPr>
          <p:cNvSpPr>
            <a:spLocks noGrp="1" noChangeAspect="1"/>
          </p:cNvSpPr>
          <p:nvPr>
            <p:ph type="pic" sz="quarter" idx="37" hasCustomPrompt="1"/>
          </p:nvPr>
        </p:nvSpPr>
        <p:spPr>
          <a:xfrm>
            <a:off x="9288392" y="3842906"/>
            <a:ext cx="719999" cy="731286"/>
          </a:xfrm>
          <a:prstGeom prst="rect">
            <a:avLst/>
          </a:prstGeom>
        </p:spPr>
        <p:txBody>
          <a:bodyPr lIns="72000" tIns="72000" rIns="72000" bIns="72000" anchor="ctr"/>
          <a:lstStyle>
            <a:lvl1pPr algn="ctr">
              <a:defRPr sz="1400"/>
            </a:lvl1pPr>
          </a:lstStyle>
          <a:p>
            <a:r>
              <a:rPr lang="en-US"/>
              <a:t>Icon</a:t>
            </a:r>
          </a:p>
        </p:txBody>
      </p:sp>
      <p:sp>
        <p:nvSpPr>
          <p:cNvPr id="40" name="Text Placeholder 28">
            <a:extLst>
              <a:ext uri="{FF2B5EF4-FFF2-40B4-BE49-F238E27FC236}">
                <a16:creationId xmlns:a16="http://schemas.microsoft.com/office/drawing/2014/main" id="{46BDE3DE-CD78-104C-B0F1-9B9D98196BE5}"/>
              </a:ext>
            </a:extLst>
          </p:cNvPr>
          <p:cNvSpPr>
            <a:spLocks noGrp="1"/>
          </p:cNvSpPr>
          <p:nvPr>
            <p:ph type="body" sz="quarter" idx="38"/>
          </p:nvPr>
        </p:nvSpPr>
        <p:spPr>
          <a:xfrm>
            <a:off x="919839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41" name="Picture Placeholder 19">
            <a:extLst>
              <a:ext uri="{FF2B5EF4-FFF2-40B4-BE49-F238E27FC236}">
                <a16:creationId xmlns:a16="http://schemas.microsoft.com/office/drawing/2014/main" id="{C8EAA65A-59F7-F843-9C5F-DCBEDFDD86BA}"/>
              </a:ext>
            </a:extLst>
          </p:cNvPr>
          <p:cNvSpPr>
            <a:spLocks noGrp="1" noChangeAspect="1"/>
          </p:cNvSpPr>
          <p:nvPr>
            <p:ph type="pic" sz="quarter" idx="39" hasCustomPrompt="1"/>
          </p:nvPr>
        </p:nvSpPr>
        <p:spPr>
          <a:xfrm>
            <a:off x="10688664" y="3842906"/>
            <a:ext cx="719999" cy="731286"/>
          </a:xfrm>
          <a:prstGeom prst="rect">
            <a:avLst/>
          </a:prstGeom>
        </p:spPr>
        <p:txBody>
          <a:bodyPr lIns="72000" tIns="72000" rIns="72000" bIns="72000" anchor="ctr"/>
          <a:lstStyle>
            <a:lvl1pPr algn="ctr">
              <a:defRPr sz="1400"/>
            </a:lvl1pPr>
          </a:lstStyle>
          <a:p>
            <a:r>
              <a:rPr lang="en-US"/>
              <a:t>Icon</a:t>
            </a:r>
          </a:p>
        </p:txBody>
      </p:sp>
      <p:sp>
        <p:nvSpPr>
          <p:cNvPr id="42" name="Text Placeholder 28">
            <a:extLst>
              <a:ext uri="{FF2B5EF4-FFF2-40B4-BE49-F238E27FC236}">
                <a16:creationId xmlns:a16="http://schemas.microsoft.com/office/drawing/2014/main" id="{A8BA97E6-6D4A-D449-98F5-D76EA418C63A}"/>
              </a:ext>
            </a:extLst>
          </p:cNvPr>
          <p:cNvSpPr>
            <a:spLocks noGrp="1"/>
          </p:cNvSpPr>
          <p:nvPr>
            <p:ph type="body" sz="quarter" idx="40"/>
          </p:nvPr>
        </p:nvSpPr>
        <p:spPr>
          <a:xfrm>
            <a:off x="10598664"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43" name="Picture Placeholder 19">
            <a:extLst>
              <a:ext uri="{FF2B5EF4-FFF2-40B4-BE49-F238E27FC236}">
                <a16:creationId xmlns:a16="http://schemas.microsoft.com/office/drawing/2014/main" id="{34DB9A9E-E37E-6C4C-8D9D-BF0C35BD7D90}"/>
              </a:ext>
            </a:extLst>
          </p:cNvPr>
          <p:cNvSpPr>
            <a:spLocks noGrp="1" noChangeAspect="1"/>
          </p:cNvSpPr>
          <p:nvPr>
            <p:ph type="pic" sz="quarter" idx="41" hasCustomPrompt="1"/>
          </p:nvPr>
        </p:nvSpPr>
        <p:spPr>
          <a:xfrm>
            <a:off x="3687292" y="3842906"/>
            <a:ext cx="719999" cy="731286"/>
          </a:xfrm>
          <a:prstGeom prst="rect">
            <a:avLst/>
          </a:prstGeom>
        </p:spPr>
        <p:txBody>
          <a:bodyPr lIns="72000" tIns="72000" rIns="72000" bIns="72000" anchor="ctr"/>
          <a:lstStyle>
            <a:lvl1pPr algn="ctr">
              <a:defRPr sz="1400"/>
            </a:lvl1pPr>
          </a:lstStyle>
          <a:p>
            <a:r>
              <a:rPr lang="en-US"/>
              <a:t>Icon</a:t>
            </a:r>
          </a:p>
        </p:txBody>
      </p:sp>
      <p:sp>
        <p:nvSpPr>
          <p:cNvPr id="44" name="Text Placeholder 28">
            <a:extLst>
              <a:ext uri="{FF2B5EF4-FFF2-40B4-BE49-F238E27FC236}">
                <a16:creationId xmlns:a16="http://schemas.microsoft.com/office/drawing/2014/main" id="{ABA76F20-1981-F64F-BB37-00A8F8A54034}"/>
              </a:ext>
            </a:extLst>
          </p:cNvPr>
          <p:cNvSpPr>
            <a:spLocks noGrp="1"/>
          </p:cNvSpPr>
          <p:nvPr>
            <p:ph type="body" sz="quarter" idx="42"/>
          </p:nvPr>
        </p:nvSpPr>
        <p:spPr>
          <a:xfrm>
            <a:off x="359729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45" name="Picture Placeholder 19">
            <a:extLst>
              <a:ext uri="{FF2B5EF4-FFF2-40B4-BE49-F238E27FC236}">
                <a16:creationId xmlns:a16="http://schemas.microsoft.com/office/drawing/2014/main" id="{9EA9BE73-A10E-3443-9002-D8847BFC7DD2}"/>
              </a:ext>
            </a:extLst>
          </p:cNvPr>
          <p:cNvSpPr>
            <a:spLocks noGrp="1" noChangeAspect="1"/>
          </p:cNvSpPr>
          <p:nvPr>
            <p:ph type="pic" sz="quarter" idx="43" hasCustomPrompt="1"/>
          </p:nvPr>
        </p:nvSpPr>
        <p:spPr>
          <a:xfrm>
            <a:off x="5087567" y="3842906"/>
            <a:ext cx="719999" cy="731286"/>
          </a:xfrm>
          <a:prstGeom prst="rect">
            <a:avLst/>
          </a:prstGeom>
        </p:spPr>
        <p:txBody>
          <a:bodyPr lIns="72000" tIns="72000" rIns="72000" bIns="72000" anchor="ctr"/>
          <a:lstStyle>
            <a:lvl1pPr algn="ctr">
              <a:defRPr sz="1400"/>
            </a:lvl1pPr>
          </a:lstStyle>
          <a:p>
            <a:r>
              <a:rPr lang="en-US"/>
              <a:t>Icon</a:t>
            </a:r>
          </a:p>
        </p:txBody>
      </p:sp>
      <p:sp>
        <p:nvSpPr>
          <p:cNvPr id="46" name="Text Placeholder 28">
            <a:extLst>
              <a:ext uri="{FF2B5EF4-FFF2-40B4-BE49-F238E27FC236}">
                <a16:creationId xmlns:a16="http://schemas.microsoft.com/office/drawing/2014/main" id="{4F288913-6233-9348-AD41-5D37506C1E25}"/>
              </a:ext>
            </a:extLst>
          </p:cNvPr>
          <p:cNvSpPr>
            <a:spLocks noGrp="1"/>
          </p:cNvSpPr>
          <p:nvPr>
            <p:ph type="body" sz="quarter" idx="44"/>
          </p:nvPr>
        </p:nvSpPr>
        <p:spPr>
          <a:xfrm>
            <a:off x="499756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3" name="Slide Number Placeholder 2">
            <a:extLst>
              <a:ext uri="{FF2B5EF4-FFF2-40B4-BE49-F238E27FC236}">
                <a16:creationId xmlns:a16="http://schemas.microsoft.com/office/drawing/2014/main" id="{AB18E75A-F53A-8043-9FCC-16BF5C086493}"/>
              </a:ext>
            </a:extLst>
          </p:cNvPr>
          <p:cNvSpPr>
            <a:spLocks noGrp="1"/>
          </p:cNvSpPr>
          <p:nvPr>
            <p:ph type="sldNum" sz="quarter" idx="46"/>
          </p:nvPr>
        </p:nvSpPr>
        <p:spPr/>
        <p:txBody>
          <a:bodyPr/>
          <a:lstStyle/>
          <a:p>
            <a:fld id="{9F42F5A6-819A-9F4C-9225-88E3002428E4}" type="slidenum">
              <a:rPr lang="en-US" smtClean="0"/>
              <a:pPr/>
              <a:t>‹#›</a:t>
            </a:fld>
            <a:endParaRPr lang="en-US"/>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4" name="Footer Placeholder 3"/>
          <p:cNvSpPr>
            <a:spLocks noGrp="1"/>
          </p:cNvSpPr>
          <p:nvPr>
            <p:ph type="ftr" sz="quarter" idx="47"/>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3639776934"/>
      </p:ext>
    </p:extLst>
  </p:cSld>
  <p:clrMapOvr>
    <a:masterClrMapping/>
  </p:clrMapOvr>
  <p:hf hdr="0" dt="0"/>
  <p:extLst>
    <p:ext uri="{DCECCB84-F9BA-43D5-87BE-67443E8EF086}">
      <p15:sldGuideLst xmlns:p15="http://schemas.microsoft.com/office/powerpoint/2012/main">
        <p15:guide id="1" orient="horz" pos="3725" userDrawn="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meline 1 Col Txt w Icons Blue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550862" y="2062871"/>
            <a:ext cx="11090276" cy="3850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736318" y="2666081"/>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19380276-9734-DD49-ABA2-1DD7087715EC}"/>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cxnSp>
        <p:nvCxnSpPr>
          <p:cNvPr id="32" name="Straight Connector 31">
            <a:extLst>
              <a:ext uri="{FF2B5EF4-FFF2-40B4-BE49-F238E27FC236}">
                <a16:creationId xmlns:a16="http://schemas.microsoft.com/office/drawing/2014/main" id="{ED5758FE-F0AF-0B4B-86C2-AEC7BD7DDB6A}"/>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888200"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51" name="Text Placeholder 28">
            <a:extLst>
              <a:ext uri="{FF2B5EF4-FFF2-40B4-BE49-F238E27FC236}">
                <a16:creationId xmlns:a16="http://schemas.microsoft.com/office/drawing/2014/main" id="{28140CAF-60A2-A449-A559-A49C8D4FD308}"/>
              </a:ext>
            </a:extLst>
          </p:cNvPr>
          <p:cNvSpPr>
            <a:spLocks noGrp="1"/>
          </p:cNvSpPr>
          <p:nvPr>
            <p:ph type="body" sz="quarter" idx="32"/>
          </p:nvPr>
        </p:nvSpPr>
        <p:spPr>
          <a:xfrm>
            <a:off x="2788889"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57" name="Text Placeholder 28">
            <a:extLst>
              <a:ext uri="{FF2B5EF4-FFF2-40B4-BE49-F238E27FC236}">
                <a16:creationId xmlns:a16="http://schemas.microsoft.com/office/drawing/2014/main" id="{FACD1D9B-39E4-C04C-9B6E-B94B57E3BD5D}"/>
              </a:ext>
            </a:extLst>
          </p:cNvPr>
          <p:cNvSpPr>
            <a:spLocks noGrp="1"/>
          </p:cNvSpPr>
          <p:nvPr>
            <p:ph type="body" sz="quarter" idx="33"/>
          </p:nvPr>
        </p:nvSpPr>
        <p:spPr>
          <a:xfrm>
            <a:off x="4689578"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60" name="Text Placeholder 28">
            <a:extLst>
              <a:ext uri="{FF2B5EF4-FFF2-40B4-BE49-F238E27FC236}">
                <a16:creationId xmlns:a16="http://schemas.microsoft.com/office/drawing/2014/main" id="{55F78DA6-EF3C-FE4A-B026-F767F1E4655D}"/>
              </a:ext>
            </a:extLst>
          </p:cNvPr>
          <p:cNvSpPr>
            <a:spLocks noGrp="1"/>
          </p:cNvSpPr>
          <p:nvPr>
            <p:ph type="body" sz="quarter" idx="34"/>
          </p:nvPr>
        </p:nvSpPr>
        <p:spPr>
          <a:xfrm>
            <a:off x="6590267"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63" name="Text Placeholder 28">
            <a:extLst>
              <a:ext uri="{FF2B5EF4-FFF2-40B4-BE49-F238E27FC236}">
                <a16:creationId xmlns:a16="http://schemas.microsoft.com/office/drawing/2014/main" id="{9951158A-F104-E34D-BF10-241D0E448828}"/>
              </a:ext>
            </a:extLst>
          </p:cNvPr>
          <p:cNvSpPr>
            <a:spLocks noGrp="1"/>
          </p:cNvSpPr>
          <p:nvPr>
            <p:ph type="body" sz="quarter" idx="35"/>
          </p:nvPr>
        </p:nvSpPr>
        <p:spPr>
          <a:xfrm>
            <a:off x="8490956"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66" name="Text Placeholder 28">
            <a:extLst>
              <a:ext uri="{FF2B5EF4-FFF2-40B4-BE49-F238E27FC236}">
                <a16:creationId xmlns:a16="http://schemas.microsoft.com/office/drawing/2014/main" id="{BA29BDEE-CB6C-D249-8EFB-1B4A5367CC1E}"/>
              </a:ext>
            </a:extLst>
          </p:cNvPr>
          <p:cNvSpPr>
            <a:spLocks noGrp="1"/>
          </p:cNvSpPr>
          <p:nvPr>
            <p:ph type="body" sz="quarter" idx="36"/>
          </p:nvPr>
        </p:nvSpPr>
        <p:spPr>
          <a:xfrm>
            <a:off x="10391645"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3" name="Slide Number Placeholder 2">
            <a:extLst>
              <a:ext uri="{FF2B5EF4-FFF2-40B4-BE49-F238E27FC236}">
                <a16:creationId xmlns:a16="http://schemas.microsoft.com/office/drawing/2014/main" id="{55B54AC8-3238-7641-A2D3-397648984080}"/>
              </a:ext>
            </a:extLst>
          </p:cNvPr>
          <p:cNvSpPr>
            <a:spLocks noGrp="1"/>
          </p:cNvSpPr>
          <p:nvPr>
            <p:ph type="sldNum" sz="quarter" idx="38"/>
          </p:nvPr>
        </p:nvSpPr>
        <p:spPr/>
        <p:txBody>
          <a:bodyPr/>
          <a:lstStyle/>
          <a:p>
            <a:fld id="{9F42F5A6-819A-9F4C-9225-88E3002428E4}" type="slidenum">
              <a:rPr lang="en-US" smtClean="0"/>
              <a:pPr/>
              <a:t>‹#›</a:t>
            </a:fld>
            <a:endParaRPr lang="en-US"/>
          </a:p>
        </p:txBody>
      </p:sp>
      <p:sp>
        <p:nvSpPr>
          <p:cNvPr id="20" name="Text Placeholder 10">
            <a:extLst>
              <a:ext uri="{FF2B5EF4-FFF2-40B4-BE49-F238E27FC236}">
                <a16:creationId xmlns:a16="http://schemas.microsoft.com/office/drawing/2014/main" id="{22D1E5F9-1D5F-944B-A852-6940541D0EAC}"/>
              </a:ext>
            </a:extLst>
          </p:cNvPr>
          <p:cNvSpPr>
            <a:spLocks noGrp="1"/>
          </p:cNvSpPr>
          <p:nvPr>
            <p:ph idx="31"/>
          </p:nvPr>
        </p:nvSpPr>
        <p:spPr>
          <a:xfrm>
            <a:off x="736318" y="2244860"/>
            <a:ext cx="5018172" cy="246221"/>
          </a:xfrm>
          <a:prstGeom prst="rect">
            <a:avLst/>
          </a:prstGeom>
        </p:spPr>
        <p:txBody>
          <a:bodyPr vert="horz" wrap="square" lIns="0" tIns="0" rIns="0" bIns="0" rtlCol="0">
            <a:spAutoFit/>
          </a:bodyPr>
          <a:lstStyle>
            <a:lvl1pPr>
              <a:defRPr b="0" i="0">
                <a:solidFill>
                  <a:schemeClr val="bg1"/>
                </a:solidFill>
                <a:latin typeface="Merriweather Light"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21" name="Text Placeholder 10">
            <a:extLst>
              <a:ext uri="{FF2B5EF4-FFF2-40B4-BE49-F238E27FC236}">
                <a16:creationId xmlns:a16="http://schemas.microsoft.com/office/drawing/2014/main" id="{0E232163-35E0-BD41-9418-5E48620EF1C3}"/>
              </a:ext>
            </a:extLst>
          </p:cNvPr>
          <p:cNvSpPr>
            <a:spLocks noGrp="1"/>
          </p:cNvSpPr>
          <p:nvPr>
            <p:ph idx="1"/>
          </p:nvPr>
        </p:nvSpPr>
        <p:spPr>
          <a:xfrm>
            <a:off x="736318" y="2893604"/>
            <a:ext cx="10671380" cy="553998"/>
          </a:xfrm>
          <a:prstGeom prst="rect">
            <a:avLst/>
          </a:prstGeom>
        </p:spPr>
        <p:txBody>
          <a:bodyPr vert="horz" wrap="square" lIns="0" tIns="0" rIns="0" bIns="0" rtlCol="0">
            <a:noAutofit/>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
        <p:nvSpPr>
          <p:cNvPr id="4" name="Footer Placeholder 3"/>
          <p:cNvSpPr>
            <a:spLocks noGrp="1"/>
          </p:cNvSpPr>
          <p:nvPr>
            <p:ph type="ftr" sz="quarter" idx="39"/>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2797119704"/>
      </p:ext>
    </p:extLst>
  </p:cSld>
  <p:clrMapOvr>
    <a:masterClrMapping/>
  </p:clrMapOvr>
  <p:hf hdr="0" dt="0"/>
  <p:extLst>
    <p:ext uri="{DCECCB84-F9BA-43D5-87BE-67443E8EF086}">
      <p15:sldGuideLst xmlns:p15="http://schemas.microsoft.com/office/powerpoint/2012/main">
        <p15:guide id="1" orient="horz" pos="3725" userDrawn="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meline 1 Col Txt w Icons Blue 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6612119" y="3587058"/>
            <a:ext cx="5029018" cy="23042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sp>
        <p:nvSpPr>
          <p:cNvPr id="18" name="Text Placeholder 10">
            <a:extLst>
              <a:ext uri="{FF2B5EF4-FFF2-40B4-BE49-F238E27FC236}">
                <a16:creationId xmlns:a16="http://schemas.microsoft.com/office/drawing/2014/main" id="{5A14B960-9C2E-B44B-9167-E7D0AAE2A14F}"/>
              </a:ext>
            </a:extLst>
          </p:cNvPr>
          <p:cNvSpPr>
            <a:spLocks noGrp="1"/>
          </p:cNvSpPr>
          <p:nvPr>
            <p:ph idx="31"/>
          </p:nvPr>
        </p:nvSpPr>
        <p:spPr>
          <a:xfrm>
            <a:off x="6620357" y="3668259"/>
            <a:ext cx="5018172" cy="609737"/>
          </a:xfrm>
          <a:prstGeom prst="rect">
            <a:avLst/>
          </a:prstGeom>
        </p:spPr>
        <p:txBody>
          <a:bodyPr vert="horz" wrap="square" lIns="180000" tIns="180000" rIns="180000" bIns="180000" rtlCol="0">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6024562" cy="6858000"/>
          </a:xfrm>
          <a:solidFill>
            <a:schemeClr val="bg1"/>
          </a:solidFill>
        </p:spPr>
        <p:txBody>
          <a:bodyPr/>
          <a:lstStyle/>
          <a:p>
            <a:endParaRPr lang="en-US"/>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6612119" y="723802"/>
            <a:ext cx="5026410" cy="538609"/>
          </a:xfrm>
        </p:spPr>
        <p:txBody>
          <a:bodyPr/>
          <a:lstStyle/>
          <a:p>
            <a:r>
              <a:rPr lang="en-GB"/>
              <a:t>Click to edit Master title style</a:t>
            </a:r>
            <a:endParaRPr lang="en-US"/>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6612120" y="2060355"/>
            <a:ext cx="5026410"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Straight Connector 6">
            <a:extLst>
              <a:ext uri="{FF2B5EF4-FFF2-40B4-BE49-F238E27FC236}">
                <a16:creationId xmlns:a16="http://schemas.microsoft.com/office/drawing/2014/main" id="{22F8708E-C239-7F4F-A2A9-0A0C7CA4B803}"/>
              </a:ext>
            </a:extLst>
          </p:cNvPr>
          <p:cNvCxnSpPr>
            <a:cxnSpLocks/>
          </p:cNvCxnSpPr>
          <p:nvPr userDrawn="1"/>
        </p:nvCxnSpPr>
        <p:spPr>
          <a:xfrm>
            <a:off x="6612119"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6797575" y="4190268"/>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19">
            <a:extLst>
              <a:ext uri="{FF2B5EF4-FFF2-40B4-BE49-F238E27FC236}">
                <a16:creationId xmlns:a16="http://schemas.microsoft.com/office/drawing/2014/main" id="{16A0A712-26AE-FB4D-BCEE-4DF4F43C1E56}"/>
              </a:ext>
            </a:extLst>
          </p:cNvPr>
          <p:cNvSpPr>
            <a:spLocks noGrp="1" noChangeAspect="1"/>
          </p:cNvSpPr>
          <p:nvPr>
            <p:ph type="pic" sz="quarter" idx="18" hasCustomPrompt="1"/>
          </p:nvPr>
        </p:nvSpPr>
        <p:spPr>
          <a:xfrm>
            <a:off x="6947999" y="4448507"/>
            <a:ext cx="719999" cy="731286"/>
          </a:xfrm>
          <a:prstGeom prst="rect">
            <a:avLst/>
          </a:prstGeom>
        </p:spPr>
        <p:txBody>
          <a:bodyPr lIns="72000" tIns="72000" rIns="72000" bIns="72000" anchor="ctr"/>
          <a:lstStyle>
            <a:lvl1pPr algn="ctr">
              <a:defRPr sz="1400"/>
            </a:lvl1pPr>
          </a:lstStyle>
          <a:p>
            <a:r>
              <a:rPr lang="en-US"/>
              <a:t>Icon</a:t>
            </a:r>
          </a:p>
        </p:txBody>
      </p: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6857999" y="5283573"/>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19">
            <a:extLst>
              <a:ext uri="{FF2B5EF4-FFF2-40B4-BE49-F238E27FC236}">
                <a16:creationId xmlns:a16="http://schemas.microsoft.com/office/drawing/2014/main" id="{027EF770-8550-6E40-AA14-505EB000BDD2}"/>
              </a:ext>
            </a:extLst>
          </p:cNvPr>
          <p:cNvSpPr>
            <a:spLocks noGrp="1" noChangeAspect="1"/>
          </p:cNvSpPr>
          <p:nvPr>
            <p:ph type="pic" sz="quarter" idx="25" hasCustomPrompt="1"/>
          </p:nvPr>
        </p:nvSpPr>
        <p:spPr>
          <a:xfrm>
            <a:off x="8170374" y="4452592"/>
            <a:ext cx="719999" cy="731286"/>
          </a:xfrm>
          <a:prstGeom prst="rect">
            <a:avLst/>
          </a:prstGeom>
        </p:spPr>
        <p:txBody>
          <a:bodyPr lIns="72000" tIns="72000" rIns="72000" bIns="72000" anchor="ctr"/>
          <a:lstStyle>
            <a:lvl1pPr algn="ctr">
              <a:defRPr sz="1400"/>
            </a:lvl1pPr>
          </a:lstStyle>
          <a:p>
            <a:r>
              <a:rPr lang="en-US"/>
              <a:t>Icon</a:t>
            </a:r>
          </a:p>
        </p:txBody>
      </p:sp>
      <p:sp>
        <p:nvSpPr>
          <p:cNvPr id="13" name="Text Placeholder 28">
            <a:extLst>
              <a:ext uri="{FF2B5EF4-FFF2-40B4-BE49-F238E27FC236}">
                <a16:creationId xmlns:a16="http://schemas.microsoft.com/office/drawing/2014/main" id="{9F907865-F29A-884D-ACE0-1D7E197269E7}"/>
              </a:ext>
            </a:extLst>
          </p:cNvPr>
          <p:cNvSpPr>
            <a:spLocks noGrp="1"/>
          </p:cNvSpPr>
          <p:nvPr>
            <p:ph type="body" sz="quarter" idx="26"/>
          </p:nvPr>
        </p:nvSpPr>
        <p:spPr>
          <a:xfrm>
            <a:off x="8074875"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Picture Placeholder 19">
            <a:extLst>
              <a:ext uri="{FF2B5EF4-FFF2-40B4-BE49-F238E27FC236}">
                <a16:creationId xmlns:a16="http://schemas.microsoft.com/office/drawing/2014/main" id="{E6185DB3-0455-AB43-8C71-1ECCAFBFED7A}"/>
              </a:ext>
            </a:extLst>
          </p:cNvPr>
          <p:cNvSpPr>
            <a:spLocks noGrp="1" noChangeAspect="1"/>
          </p:cNvSpPr>
          <p:nvPr>
            <p:ph type="pic" sz="quarter" idx="27" hasCustomPrompt="1"/>
          </p:nvPr>
        </p:nvSpPr>
        <p:spPr>
          <a:xfrm>
            <a:off x="9392749" y="4452592"/>
            <a:ext cx="719999" cy="731286"/>
          </a:xfrm>
          <a:prstGeom prst="rect">
            <a:avLst/>
          </a:prstGeom>
        </p:spPr>
        <p:txBody>
          <a:bodyPr lIns="72000" tIns="72000" rIns="72000" bIns="72000" anchor="ctr"/>
          <a:lstStyle>
            <a:lvl1pPr algn="ctr">
              <a:defRPr sz="1400"/>
            </a:lvl1pPr>
          </a:lstStyle>
          <a:p>
            <a:r>
              <a:rPr lang="en-US"/>
              <a:t>Icon</a:t>
            </a:r>
          </a:p>
        </p:txBody>
      </p:sp>
      <p:sp>
        <p:nvSpPr>
          <p:cNvPr id="15" name="Text Placeholder 28">
            <a:extLst>
              <a:ext uri="{FF2B5EF4-FFF2-40B4-BE49-F238E27FC236}">
                <a16:creationId xmlns:a16="http://schemas.microsoft.com/office/drawing/2014/main" id="{B3CCD3F1-2644-E24A-9313-A0C61C60588D}"/>
              </a:ext>
            </a:extLst>
          </p:cNvPr>
          <p:cNvSpPr>
            <a:spLocks noGrp="1"/>
          </p:cNvSpPr>
          <p:nvPr>
            <p:ph type="body" sz="quarter" idx="28"/>
          </p:nvPr>
        </p:nvSpPr>
        <p:spPr>
          <a:xfrm>
            <a:off x="9257951"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Picture Placeholder 19">
            <a:extLst>
              <a:ext uri="{FF2B5EF4-FFF2-40B4-BE49-F238E27FC236}">
                <a16:creationId xmlns:a16="http://schemas.microsoft.com/office/drawing/2014/main" id="{AE194306-B5E3-4840-8B5C-EE8429CEE576}"/>
              </a:ext>
            </a:extLst>
          </p:cNvPr>
          <p:cNvSpPr>
            <a:spLocks noGrp="1" noChangeAspect="1"/>
          </p:cNvSpPr>
          <p:nvPr>
            <p:ph type="pic" sz="quarter" idx="29" hasCustomPrompt="1"/>
          </p:nvPr>
        </p:nvSpPr>
        <p:spPr>
          <a:xfrm>
            <a:off x="10615125" y="4452592"/>
            <a:ext cx="719999" cy="731286"/>
          </a:xfrm>
          <a:prstGeom prst="rect">
            <a:avLst/>
          </a:prstGeom>
        </p:spPr>
        <p:txBody>
          <a:bodyPr lIns="72000" tIns="72000" rIns="72000" bIns="72000" anchor="ctr"/>
          <a:lstStyle>
            <a:lvl1pPr algn="ctr">
              <a:defRPr sz="1400"/>
            </a:lvl1pPr>
          </a:lstStyle>
          <a:p>
            <a:r>
              <a:rPr lang="en-US"/>
              <a:t>Icon</a:t>
            </a:r>
          </a:p>
        </p:txBody>
      </p:sp>
      <p:sp>
        <p:nvSpPr>
          <p:cNvPr id="17" name="Text Placeholder 28">
            <a:extLst>
              <a:ext uri="{FF2B5EF4-FFF2-40B4-BE49-F238E27FC236}">
                <a16:creationId xmlns:a16="http://schemas.microsoft.com/office/drawing/2014/main" id="{41110219-D17D-F34F-A3AC-144A5E575DB3}"/>
              </a:ext>
            </a:extLst>
          </p:cNvPr>
          <p:cNvSpPr>
            <a:spLocks noGrp="1"/>
          </p:cNvSpPr>
          <p:nvPr>
            <p:ph type="body" sz="quarter" idx="30"/>
          </p:nvPr>
        </p:nvSpPr>
        <p:spPr>
          <a:xfrm>
            <a:off x="10525125"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20" name="Straight Connector 19">
            <a:extLst>
              <a:ext uri="{FF2B5EF4-FFF2-40B4-BE49-F238E27FC236}">
                <a16:creationId xmlns:a16="http://schemas.microsoft.com/office/drawing/2014/main" id="{16345C45-6C36-4741-993B-0FEC8F899C90}"/>
              </a:ext>
            </a:extLst>
          </p:cNvPr>
          <p:cNvCxnSpPr>
            <a:cxnSpLocks/>
            <a:stCxn id="10" idx="3"/>
          </p:cNvCxnSpPr>
          <p:nvPr userDrawn="1"/>
        </p:nvCxnSpPr>
        <p:spPr>
          <a:xfrm>
            <a:off x="7667998" y="4814150"/>
            <a:ext cx="496876" cy="3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584F8A-3BD6-7F4D-9606-D7ED9B615057}"/>
              </a:ext>
            </a:extLst>
          </p:cNvPr>
          <p:cNvCxnSpPr/>
          <p:nvPr userDrawn="1"/>
        </p:nvCxnSpPr>
        <p:spPr>
          <a:xfrm>
            <a:off x="8894632" y="4808510"/>
            <a:ext cx="496876" cy="8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C9D6C21-73D5-BC45-B31C-E7A86D83262E}"/>
              </a:ext>
            </a:extLst>
          </p:cNvPr>
          <p:cNvCxnSpPr/>
          <p:nvPr userDrawn="1"/>
        </p:nvCxnSpPr>
        <p:spPr>
          <a:xfrm>
            <a:off x="10110115" y="4808510"/>
            <a:ext cx="496876" cy="8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Footer Placeholder 2">
            <a:extLst>
              <a:ext uri="{FF2B5EF4-FFF2-40B4-BE49-F238E27FC236}">
                <a16:creationId xmlns:a16="http://schemas.microsoft.com/office/drawing/2014/main" id="{5C21906B-B354-5F4A-8201-5814F9C9E2D3}"/>
              </a:ext>
            </a:extLst>
          </p:cNvPr>
          <p:cNvSpPr>
            <a:spLocks noGrp="1"/>
          </p:cNvSpPr>
          <p:nvPr>
            <p:ph type="ftr" sz="quarter" idx="3"/>
          </p:nvPr>
        </p:nvSpPr>
        <p:spPr>
          <a:xfrm>
            <a:off x="6922979" y="6436556"/>
            <a:ext cx="4716000" cy="338554"/>
          </a:xfrm>
          <a:prstGeom prst="rect">
            <a:avLst/>
          </a:prstGeom>
        </p:spPr>
        <p:txBody>
          <a:bodyPr lIns="0" tIns="0" rIns="0" bIns="0"/>
          <a:lstStyle>
            <a:lvl1pPr>
              <a:defRPr sz="1100" b="0" i="0">
                <a:latin typeface="Open Sans" panose="020B0606030504020204" pitchFamily="34" charset="0"/>
                <a:ea typeface="Open Sans" panose="020B0606030504020204" pitchFamily="34" charset="0"/>
                <a:cs typeface="Open Sans" panose="020B0606030504020204" pitchFamily="34" charset="0"/>
              </a:defRPr>
            </a:lvl1pPr>
          </a:lstStyle>
          <a:p>
            <a:r>
              <a:rPr lang="en-GB"/>
              <a:t>DWF Public Sector Webinar Series 2025</a:t>
            </a:r>
            <a:endParaRPr lang="en-US" b="1">
              <a:solidFill>
                <a:schemeClr val="accent1"/>
              </a:solidFill>
            </a:endParaRPr>
          </a:p>
        </p:txBody>
      </p:sp>
      <p:sp>
        <p:nvSpPr>
          <p:cNvPr id="25" name="Slide Number Placeholder 3">
            <a:extLst>
              <a:ext uri="{FF2B5EF4-FFF2-40B4-BE49-F238E27FC236}">
                <a16:creationId xmlns:a16="http://schemas.microsoft.com/office/drawing/2014/main" id="{1C038D2F-C23D-A84A-BE58-15D9820CCF0F}"/>
              </a:ext>
            </a:extLst>
          </p:cNvPr>
          <p:cNvSpPr>
            <a:spLocks noGrp="1"/>
          </p:cNvSpPr>
          <p:nvPr>
            <p:ph type="sldNum" sz="quarter" idx="4"/>
          </p:nvPr>
        </p:nvSpPr>
        <p:spPr>
          <a:xfrm>
            <a:off x="6612119" y="6436556"/>
            <a:ext cx="288000" cy="169277"/>
          </a:xfrm>
          <a:prstGeom prst="rect">
            <a:avLst/>
          </a:prstGeom>
        </p:spPr>
        <p:txBody>
          <a:bodyPr lIns="0" tIns="0" rIns="0" bIns="0"/>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a:p>
        </p:txBody>
      </p:sp>
      <p:cxnSp>
        <p:nvCxnSpPr>
          <p:cNvPr id="27" name="Straight Connector 26">
            <a:extLst>
              <a:ext uri="{FF2B5EF4-FFF2-40B4-BE49-F238E27FC236}">
                <a16:creationId xmlns:a16="http://schemas.microsoft.com/office/drawing/2014/main" id="{A24B16F6-7C7F-324E-B210-439DF4B5A9C1}"/>
              </a:ext>
            </a:extLst>
          </p:cNvPr>
          <p:cNvCxnSpPr>
            <a:cxnSpLocks/>
          </p:cNvCxnSpPr>
          <p:nvPr userDrawn="1"/>
        </p:nvCxnSpPr>
        <p:spPr>
          <a:xfrm>
            <a:off x="6612119" y="630872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image/icon: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image/icon &gt; Click image icon &gt; Select new image/icon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 Placeholder 5">
            <a:extLst>
              <a:ext uri="{FF2B5EF4-FFF2-40B4-BE49-F238E27FC236}">
                <a16:creationId xmlns:a16="http://schemas.microsoft.com/office/drawing/2014/main" id="{2EE9D3AA-B0AE-364E-9C8D-61589A571AD8}"/>
              </a:ext>
            </a:extLst>
          </p:cNvPr>
          <p:cNvSpPr>
            <a:spLocks noGrp="1"/>
          </p:cNvSpPr>
          <p:nvPr>
            <p:ph type="body" sz="quarter" idx="41"/>
          </p:nvPr>
        </p:nvSpPr>
        <p:spPr>
          <a:xfrm>
            <a:off x="6620357" y="2750905"/>
            <a:ext cx="5018171"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Tree>
    <p:extLst>
      <p:ext uri="{BB962C8B-B14F-4D97-AF65-F5344CB8AC3E}">
        <p14:creationId xmlns:p14="http://schemas.microsoft.com/office/powerpoint/2010/main" val="1569275361"/>
      </p:ext>
    </p:extLst>
  </p:cSld>
  <p:clrMapOvr>
    <a:masterClrMapping/>
  </p:clrMapOvr>
  <p:hf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meline 1 Col Txt w Icons Purple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550862" y="2062871"/>
            <a:ext cx="11090276" cy="3850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 Placeholder 10">
            <a:extLst>
              <a:ext uri="{FF2B5EF4-FFF2-40B4-BE49-F238E27FC236}">
                <a16:creationId xmlns:a16="http://schemas.microsoft.com/office/drawing/2014/main" id="{5A14B960-9C2E-B44B-9167-E7D0AAE2A14F}"/>
              </a:ext>
            </a:extLst>
          </p:cNvPr>
          <p:cNvSpPr>
            <a:spLocks noGrp="1"/>
          </p:cNvSpPr>
          <p:nvPr>
            <p:ph idx="31"/>
          </p:nvPr>
        </p:nvSpPr>
        <p:spPr>
          <a:xfrm>
            <a:off x="736318" y="2244860"/>
            <a:ext cx="5018172" cy="246221"/>
          </a:xfrm>
          <a:prstGeom prst="rect">
            <a:avLst/>
          </a:prstGeom>
        </p:spPr>
        <p:txBody>
          <a:bodyPr vert="horz" wrap="square" lIns="0" tIns="0" rIns="0" bIns="0" rtlCol="0">
            <a:spAutoFit/>
          </a:bodyPr>
          <a:lstStyle>
            <a:lvl1pPr>
              <a:defRPr b="0" i="0">
                <a:solidFill>
                  <a:schemeClr val="bg1"/>
                </a:solidFill>
                <a:latin typeface="Merriweather Light"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736318" y="2666081"/>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19">
            <a:extLst>
              <a:ext uri="{FF2B5EF4-FFF2-40B4-BE49-F238E27FC236}">
                <a16:creationId xmlns:a16="http://schemas.microsoft.com/office/drawing/2014/main" id="{16A0A712-26AE-FB4D-BCEE-4DF4F43C1E56}"/>
              </a:ext>
            </a:extLst>
          </p:cNvPr>
          <p:cNvSpPr>
            <a:spLocks noGrp="1" noChangeAspect="1"/>
          </p:cNvSpPr>
          <p:nvPr>
            <p:ph type="pic" sz="quarter" idx="18" hasCustomPrompt="1"/>
          </p:nvPr>
        </p:nvSpPr>
        <p:spPr>
          <a:xfrm>
            <a:off x="886742" y="3842906"/>
            <a:ext cx="719999" cy="731286"/>
          </a:xfrm>
          <a:prstGeom prst="rect">
            <a:avLst/>
          </a:prstGeom>
        </p:spPr>
        <p:txBody>
          <a:bodyPr lIns="72000" tIns="72000" rIns="72000" bIns="72000" anchor="ctr"/>
          <a:lstStyle>
            <a:lvl1pPr algn="ctr">
              <a:defRPr sz="1400"/>
            </a:lvl1pPr>
          </a:lstStyle>
          <a:p>
            <a:r>
              <a:rPr lang="en-US"/>
              <a:t>Icon</a:t>
            </a:r>
          </a:p>
        </p:txBody>
      </p: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79674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12" name="Picture Placeholder 19">
            <a:extLst>
              <a:ext uri="{FF2B5EF4-FFF2-40B4-BE49-F238E27FC236}">
                <a16:creationId xmlns:a16="http://schemas.microsoft.com/office/drawing/2014/main" id="{027EF770-8550-6E40-AA14-505EB000BDD2}"/>
              </a:ext>
            </a:extLst>
          </p:cNvPr>
          <p:cNvSpPr>
            <a:spLocks noGrp="1" noChangeAspect="1"/>
          </p:cNvSpPr>
          <p:nvPr>
            <p:ph type="pic" sz="quarter" idx="25" hasCustomPrompt="1"/>
          </p:nvPr>
        </p:nvSpPr>
        <p:spPr>
          <a:xfrm>
            <a:off x="2287017" y="3842906"/>
            <a:ext cx="719999" cy="731286"/>
          </a:xfrm>
          <a:prstGeom prst="rect">
            <a:avLst/>
          </a:prstGeom>
        </p:spPr>
        <p:txBody>
          <a:bodyPr lIns="72000" tIns="72000" rIns="72000" bIns="72000" anchor="ctr"/>
          <a:lstStyle>
            <a:lvl1pPr algn="ctr">
              <a:defRPr sz="1400"/>
            </a:lvl1pPr>
          </a:lstStyle>
          <a:p>
            <a:r>
              <a:rPr lang="en-US"/>
              <a:t>Icon</a:t>
            </a:r>
          </a:p>
        </p:txBody>
      </p:sp>
      <p:sp>
        <p:nvSpPr>
          <p:cNvPr id="27" name="Title 1">
            <a:extLst>
              <a:ext uri="{FF2B5EF4-FFF2-40B4-BE49-F238E27FC236}">
                <a16:creationId xmlns:a16="http://schemas.microsoft.com/office/drawing/2014/main" id="{19380276-9734-DD49-ABA2-1DD7087715EC}"/>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cxnSp>
        <p:nvCxnSpPr>
          <p:cNvPr id="32" name="Straight Connector 31">
            <a:extLst>
              <a:ext uri="{FF2B5EF4-FFF2-40B4-BE49-F238E27FC236}">
                <a16:creationId xmlns:a16="http://schemas.microsoft.com/office/drawing/2014/main" id="{ED5758FE-F0AF-0B4B-86C2-AEC7BD7DDB6A}"/>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10">
            <a:extLst>
              <a:ext uri="{FF2B5EF4-FFF2-40B4-BE49-F238E27FC236}">
                <a16:creationId xmlns:a16="http://schemas.microsoft.com/office/drawing/2014/main" id="{931A4328-2650-1B45-846F-F4F019CAD573}"/>
              </a:ext>
            </a:extLst>
          </p:cNvPr>
          <p:cNvSpPr>
            <a:spLocks noGrp="1"/>
          </p:cNvSpPr>
          <p:nvPr>
            <p:ph idx="1"/>
          </p:nvPr>
        </p:nvSpPr>
        <p:spPr>
          <a:xfrm>
            <a:off x="736318" y="2893604"/>
            <a:ext cx="10671380" cy="553998"/>
          </a:xfrm>
          <a:prstGeom prst="rect">
            <a:avLst/>
          </a:prstGeom>
        </p:spPr>
        <p:txBody>
          <a:bodyPr vert="horz" wrap="square" lIns="0" tIns="0" rIns="0" bIns="0" rtlCol="0">
            <a:noAutofit/>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
        <p:nvSpPr>
          <p:cNvPr id="34" name="Text Placeholder 28">
            <a:extLst>
              <a:ext uri="{FF2B5EF4-FFF2-40B4-BE49-F238E27FC236}">
                <a16:creationId xmlns:a16="http://schemas.microsoft.com/office/drawing/2014/main" id="{CBDB31D1-2E56-0441-9ED0-3E69504F367F}"/>
              </a:ext>
            </a:extLst>
          </p:cNvPr>
          <p:cNvSpPr>
            <a:spLocks noGrp="1"/>
          </p:cNvSpPr>
          <p:nvPr>
            <p:ph type="body" sz="quarter" idx="32"/>
          </p:nvPr>
        </p:nvSpPr>
        <p:spPr>
          <a:xfrm>
            <a:off x="219701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35" name="Picture Placeholder 19">
            <a:extLst>
              <a:ext uri="{FF2B5EF4-FFF2-40B4-BE49-F238E27FC236}">
                <a16:creationId xmlns:a16="http://schemas.microsoft.com/office/drawing/2014/main" id="{A004B04A-533C-3B40-8C4B-E91105C577D5}"/>
              </a:ext>
            </a:extLst>
          </p:cNvPr>
          <p:cNvSpPr>
            <a:spLocks noGrp="1" noChangeAspect="1"/>
          </p:cNvSpPr>
          <p:nvPr>
            <p:ph type="pic" sz="quarter" idx="33" hasCustomPrompt="1"/>
          </p:nvPr>
        </p:nvSpPr>
        <p:spPr>
          <a:xfrm>
            <a:off x="6487842" y="3842906"/>
            <a:ext cx="719999" cy="731286"/>
          </a:xfrm>
          <a:prstGeom prst="rect">
            <a:avLst/>
          </a:prstGeom>
        </p:spPr>
        <p:txBody>
          <a:bodyPr lIns="72000" tIns="72000" rIns="72000" bIns="72000" anchor="ctr"/>
          <a:lstStyle>
            <a:lvl1pPr algn="ctr">
              <a:defRPr sz="1400"/>
            </a:lvl1pPr>
          </a:lstStyle>
          <a:p>
            <a:r>
              <a:rPr lang="en-US"/>
              <a:t>Icon</a:t>
            </a:r>
          </a:p>
        </p:txBody>
      </p:sp>
      <p:sp>
        <p:nvSpPr>
          <p:cNvPr id="36" name="Text Placeholder 28">
            <a:extLst>
              <a:ext uri="{FF2B5EF4-FFF2-40B4-BE49-F238E27FC236}">
                <a16:creationId xmlns:a16="http://schemas.microsoft.com/office/drawing/2014/main" id="{36CA9301-393C-5C45-A337-19858CB15071}"/>
              </a:ext>
            </a:extLst>
          </p:cNvPr>
          <p:cNvSpPr>
            <a:spLocks noGrp="1"/>
          </p:cNvSpPr>
          <p:nvPr>
            <p:ph type="body" sz="quarter" idx="34"/>
          </p:nvPr>
        </p:nvSpPr>
        <p:spPr>
          <a:xfrm>
            <a:off x="639784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37" name="Picture Placeholder 19">
            <a:extLst>
              <a:ext uri="{FF2B5EF4-FFF2-40B4-BE49-F238E27FC236}">
                <a16:creationId xmlns:a16="http://schemas.microsoft.com/office/drawing/2014/main" id="{C4780C76-A9B2-094D-A8E8-2827B6EBCFCC}"/>
              </a:ext>
            </a:extLst>
          </p:cNvPr>
          <p:cNvSpPr>
            <a:spLocks noGrp="1" noChangeAspect="1"/>
          </p:cNvSpPr>
          <p:nvPr>
            <p:ph type="pic" sz="quarter" idx="35" hasCustomPrompt="1"/>
          </p:nvPr>
        </p:nvSpPr>
        <p:spPr>
          <a:xfrm>
            <a:off x="7888117" y="3842906"/>
            <a:ext cx="719999" cy="731286"/>
          </a:xfrm>
          <a:prstGeom prst="rect">
            <a:avLst/>
          </a:prstGeom>
        </p:spPr>
        <p:txBody>
          <a:bodyPr lIns="72000" tIns="72000" rIns="72000" bIns="72000" anchor="ctr"/>
          <a:lstStyle>
            <a:lvl1pPr algn="ctr">
              <a:defRPr sz="1400"/>
            </a:lvl1pPr>
          </a:lstStyle>
          <a:p>
            <a:r>
              <a:rPr lang="en-US"/>
              <a:t>Icon</a:t>
            </a:r>
          </a:p>
        </p:txBody>
      </p:sp>
      <p:sp>
        <p:nvSpPr>
          <p:cNvPr id="38" name="Text Placeholder 28">
            <a:extLst>
              <a:ext uri="{FF2B5EF4-FFF2-40B4-BE49-F238E27FC236}">
                <a16:creationId xmlns:a16="http://schemas.microsoft.com/office/drawing/2014/main" id="{F1787B90-F01D-144C-8A41-00B9575F37DA}"/>
              </a:ext>
            </a:extLst>
          </p:cNvPr>
          <p:cNvSpPr>
            <a:spLocks noGrp="1"/>
          </p:cNvSpPr>
          <p:nvPr>
            <p:ph type="body" sz="quarter" idx="36"/>
          </p:nvPr>
        </p:nvSpPr>
        <p:spPr>
          <a:xfrm>
            <a:off x="779811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39" name="Picture Placeholder 19">
            <a:extLst>
              <a:ext uri="{FF2B5EF4-FFF2-40B4-BE49-F238E27FC236}">
                <a16:creationId xmlns:a16="http://schemas.microsoft.com/office/drawing/2014/main" id="{7A680281-754C-1347-8E3D-37F85ABD34E8}"/>
              </a:ext>
            </a:extLst>
          </p:cNvPr>
          <p:cNvSpPr>
            <a:spLocks noGrp="1" noChangeAspect="1"/>
          </p:cNvSpPr>
          <p:nvPr>
            <p:ph type="pic" sz="quarter" idx="37" hasCustomPrompt="1"/>
          </p:nvPr>
        </p:nvSpPr>
        <p:spPr>
          <a:xfrm>
            <a:off x="9288392" y="3842906"/>
            <a:ext cx="719999" cy="731286"/>
          </a:xfrm>
          <a:prstGeom prst="rect">
            <a:avLst/>
          </a:prstGeom>
        </p:spPr>
        <p:txBody>
          <a:bodyPr lIns="72000" tIns="72000" rIns="72000" bIns="72000" anchor="ctr"/>
          <a:lstStyle>
            <a:lvl1pPr algn="ctr">
              <a:defRPr sz="1400"/>
            </a:lvl1pPr>
          </a:lstStyle>
          <a:p>
            <a:r>
              <a:rPr lang="en-US"/>
              <a:t>Icon</a:t>
            </a:r>
          </a:p>
        </p:txBody>
      </p:sp>
      <p:sp>
        <p:nvSpPr>
          <p:cNvPr id="40" name="Text Placeholder 28">
            <a:extLst>
              <a:ext uri="{FF2B5EF4-FFF2-40B4-BE49-F238E27FC236}">
                <a16:creationId xmlns:a16="http://schemas.microsoft.com/office/drawing/2014/main" id="{46BDE3DE-CD78-104C-B0F1-9B9D98196BE5}"/>
              </a:ext>
            </a:extLst>
          </p:cNvPr>
          <p:cNvSpPr>
            <a:spLocks noGrp="1"/>
          </p:cNvSpPr>
          <p:nvPr>
            <p:ph type="body" sz="quarter" idx="38"/>
          </p:nvPr>
        </p:nvSpPr>
        <p:spPr>
          <a:xfrm>
            <a:off x="919839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41" name="Picture Placeholder 19">
            <a:extLst>
              <a:ext uri="{FF2B5EF4-FFF2-40B4-BE49-F238E27FC236}">
                <a16:creationId xmlns:a16="http://schemas.microsoft.com/office/drawing/2014/main" id="{C8EAA65A-59F7-F843-9C5F-DCBEDFDD86BA}"/>
              </a:ext>
            </a:extLst>
          </p:cNvPr>
          <p:cNvSpPr>
            <a:spLocks noGrp="1" noChangeAspect="1"/>
          </p:cNvSpPr>
          <p:nvPr>
            <p:ph type="pic" sz="quarter" idx="39" hasCustomPrompt="1"/>
          </p:nvPr>
        </p:nvSpPr>
        <p:spPr>
          <a:xfrm>
            <a:off x="10688664" y="3842906"/>
            <a:ext cx="719999" cy="731286"/>
          </a:xfrm>
          <a:prstGeom prst="rect">
            <a:avLst/>
          </a:prstGeom>
        </p:spPr>
        <p:txBody>
          <a:bodyPr lIns="72000" tIns="72000" rIns="72000" bIns="72000" anchor="ctr"/>
          <a:lstStyle>
            <a:lvl1pPr algn="ctr">
              <a:defRPr sz="1400"/>
            </a:lvl1pPr>
          </a:lstStyle>
          <a:p>
            <a:r>
              <a:rPr lang="en-US"/>
              <a:t>Icon</a:t>
            </a:r>
          </a:p>
        </p:txBody>
      </p:sp>
      <p:sp>
        <p:nvSpPr>
          <p:cNvPr id="42" name="Text Placeholder 28">
            <a:extLst>
              <a:ext uri="{FF2B5EF4-FFF2-40B4-BE49-F238E27FC236}">
                <a16:creationId xmlns:a16="http://schemas.microsoft.com/office/drawing/2014/main" id="{A8BA97E6-6D4A-D449-98F5-D76EA418C63A}"/>
              </a:ext>
            </a:extLst>
          </p:cNvPr>
          <p:cNvSpPr>
            <a:spLocks noGrp="1"/>
          </p:cNvSpPr>
          <p:nvPr>
            <p:ph type="body" sz="quarter" idx="40"/>
          </p:nvPr>
        </p:nvSpPr>
        <p:spPr>
          <a:xfrm>
            <a:off x="10598664"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43" name="Picture Placeholder 19">
            <a:extLst>
              <a:ext uri="{FF2B5EF4-FFF2-40B4-BE49-F238E27FC236}">
                <a16:creationId xmlns:a16="http://schemas.microsoft.com/office/drawing/2014/main" id="{34DB9A9E-E37E-6C4C-8D9D-BF0C35BD7D90}"/>
              </a:ext>
            </a:extLst>
          </p:cNvPr>
          <p:cNvSpPr>
            <a:spLocks noGrp="1" noChangeAspect="1"/>
          </p:cNvSpPr>
          <p:nvPr>
            <p:ph type="pic" sz="quarter" idx="41" hasCustomPrompt="1"/>
          </p:nvPr>
        </p:nvSpPr>
        <p:spPr>
          <a:xfrm>
            <a:off x="3687292" y="3842906"/>
            <a:ext cx="719999" cy="731286"/>
          </a:xfrm>
          <a:prstGeom prst="rect">
            <a:avLst/>
          </a:prstGeom>
        </p:spPr>
        <p:txBody>
          <a:bodyPr lIns="72000" tIns="72000" rIns="72000" bIns="72000" anchor="ctr"/>
          <a:lstStyle>
            <a:lvl1pPr algn="ctr">
              <a:defRPr sz="1400"/>
            </a:lvl1pPr>
          </a:lstStyle>
          <a:p>
            <a:r>
              <a:rPr lang="en-US"/>
              <a:t>Icon</a:t>
            </a:r>
          </a:p>
        </p:txBody>
      </p:sp>
      <p:sp>
        <p:nvSpPr>
          <p:cNvPr id="44" name="Text Placeholder 28">
            <a:extLst>
              <a:ext uri="{FF2B5EF4-FFF2-40B4-BE49-F238E27FC236}">
                <a16:creationId xmlns:a16="http://schemas.microsoft.com/office/drawing/2014/main" id="{ABA76F20-1981-F64F-BB37-00A8F8A54034}"/>
              </a:ext>
            </a:extLst>
          </p:cNvPr>
          <p:cNvSpPr>
            <a:spLocks noGrp="1"/>
          </p:cNvSpPr>
          <p:nvPr>
            <p:ph type="body" sz="quarter" idx="42"/>
          </p:nvPr>
        </p:nvSpPr>
        <p:spPr>
          <a:xfrm>
            <a:off x="3597292"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45" name="Picture Placeholder 19">
            <a:extLst>
              <a:ext uri="{FF2B5EF4-FFF2-40B4-BE49-F238E27FC236}">
                <a16:creationId xmlns:a16="http://schemas.microsoft.com/office/drawing/2014/main" id="{9EA9BE73-A10E-3443-9002-D8847BFC7DD2}"/>
              </a:ext>
            </a:extLst>
          </p:cNvPr>
          <p:cNvSpPr>
            <a:spLocks noGrp="1" noChangeAspect="1"/>
          </p:cNvSpPr>
          <p:nvPr>
            <p:ph type="pic" sz="quarter" idx="43" hasCustomPrompt="1"/>
          </p:nvPr>
        </p:nvSpPr>
        <p:spPr>
          <a:xfrm>
            <a:off x="5087567" y="3842906"/>
            <a:ext cx="719999" cy="731286"/>
          </a:xfrm>
          <a:prstGeom prst="rect">
            <a:avLst/>
          </a:prstGeom>
        </p:spPr>
        <p:txBody>
          <a:bodyPr lIns="72000" tIns="72000" rIns="72000" bIns="72000" anchor="ctr"/>
          <a:lstStyle>
            <a:lvl1pPr algn="ctr">
              <a:defRPr sz="1400"/>
            </a:lvl1pPr>
          </a:lstStyle>
          <a:p>
            <a:r>
              <a:rPr lang="en-US"/>
              <a:t>Icon</a:t>
            </a:r>
          </a:p>
        </p:txBody>
      </p:sp>
      <p:sp>
        <p:nvSpPr>
          <p:cNvPr id="46" name="Text Placeholder 28">
            <a:extLst>
              <a:ext uri="{FF2B5EF4-FFF2-40B4-BE49-F238E27FC236}">
                <a16:creationId xmlns:a16="http://schemas.microsoft.com/office/drawing/2014/main" id="{4F288913-6233-9348-AD41-5D37506C1E25}"/>
              </a:ext>
            </a:extLst>
          </p:cNvPr>
          <p:cNvSpPr>
            <a:spLocks noGrp="1"/>
          </p:cNvSpPr>
          <p:nvPr>
            <p:ph type="body" sz="quarter" idx="44"/>
          </p:nvPr>
        </p:nvSpPr>
        <p:spPr>
          <a:xfrm>
            <a:off x="4997567" y="4677972"/>
            <a:ext cx="899999" cy="861774"/>
          </a:xfrm>
          <a:prstGeom prst="rect">
            <a:avLst/>
          </a:prstGeom>
        </p:spPr>
        <p:txBody>
          <a:bodyP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3" name="Slide Number Placeholder 2">
            <a:extLst>
              <a:ext uri="{FF2B5EF4-FFF2-40B4-BE49-F238E27FC236}">
                <a16:creationId xmlns:a16="http://schemas.microsoft.com/office/drawing/2014/main" id="{AB18E75A-F53A-8043-9FCC-16BF5C086493}"/>
              </a:ext>
            </a:extLst>
          </p:cNvPr>
          <p:cNvSpPr>
            <a:spLocks noGrp="1"/>
          </p:cNvSpPr>
          <p:nvPr>
            <p:ph type="sldNum" sz="quarter" idx="46"/>
          </p:nvPr>
        </p:nvSpPr>
        <p:spPr/>
        <p:txBody>
          <a:bodyPr/>
          <a:lstStyle/>
          <a:p>
            <a:fld id="{9F42F5A6-819A-9F4C-9225-88E3002428E4}" type="slidenum">
              <a:rPr lang="en-US" smtClean="0"/>
              <a:pPr/>
              <a:t>‹#›</a:t>
            </a:fld>
            <a:endParaRPr lang="en-US"/>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4" name="Footer Placeholder 3"/>
          <p:cNvSpPr>
            <a:spLocks noGrp="1"/>
          </p:cNvSpPr>
          <p:nvPr>
            <p:ph type="ftr" sz="quarter" idx="47"/>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2862561977"/>
      </p:ext>
    </p:extLst>
  </p:cSld>
  <p:clrMapOvr>
    <a:masterClrMapping/>
  </p:clrMapOvr>
  <p:hf hdr="0" dt="0"/>
  <p:extLst>
    <p:ext uri="{DCECCB84-F9BA-43D5-87BE-67443E8EF086}">
      <p15:sldGuideLst xmlns:p15="http://schemas.microsoft.com/office/powerpoint/2012/main">
        <p15:guide id="1" orient="horz" pos="3725" userDrawn="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meline 1 Col Txt w Icons Purple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550862" y="2062871"/>
            <a:ext cx="11090276" cy="3850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736318" y="2666081"/>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19380276-9734-DD49-ABA2-1DD7087715EC}"/>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cxnSp>
        <p:nvCxnSpPr>
          <p:cNvPr id="32" name="Straight Connector 31">
            <a:extLst>
              <a:ext uri="{FF2B5EF4-FFF2-40B4-BE49-F238E27FC236}">
                <a16:creationId xmlns:a16="http://schemas.microsoft.com/office/drawing/2014/main" id="{ED5758FE-F0AF-0B4B-86C2-AEC7BD7DDB6A}"/>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888200"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51" name="Text Placeholder 28">
            <a:extLst>
              <a:ext uri="{FF2B5EF4-FFF2-40B4-BE49-F238E27FC236}">
                <a16:creationId xmlns:a16="http://schemas.microsoft.com/office/drawing/2014/main" id="{28140CAF-60A2-A449-A559-A49C8D4FD308}"/>
              </a:ext>
            </a:extLst>
          </p:cNvPr>
          <p:cNvSpPr>
            <a:spLocks noGrp="1"/>
          </p:cNvSpPr>
          <p:nvPr>
            <p:ph type="body" sz="quarter" idx="32"/>
          </p:nvPr>
        </p:nvSpPr>
        <p:spPr>
          <a:xfrm>
            <a:off x="2788889"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57" name="Text Placeholder 28">
            <a:extLst>
              <a:ext uri="{FF2B5EF4-FFF2-40B4-BE49-F238E27FC236}">
                <a16:creationId xmlns:a16="http://schemas.microsoft.com/office/drawing/2014/main" id="{FACD1D9B-39E4-C04C-9B6E-B94B57E3BD5D}"/>
              </a:ext>
            </a:extLst>
          </p:cNvPr>
          <p:cNvSpPr>
            <a:spLocks noGrp="1"/>
          </p:cNvSpPr>
          <p:nvPr>
            <p:ph type="body" sz="quarter" idx="33"/>
          </p:nvPr>
        </p:nvSpPr>
        <p:spPr>
          <a:xfrm>
            <a:off x="4689578"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60" name="Text Placeholder 28">
            <a:extLst>
              <a:ext uri="{FF2B5EF4-FFF2-40B4-BE49-F238E27FC236}">
                <a16:creationId xmlns:a16="http://schemas.microsoft.com/office/drawing/2014/main" id="{55F78DA6-EF3C-FE4A-B026-F767F1E4655D}"/>
              </a:ext>
            </a:extLst>
          </p:cNvPr>
          <p:cNvSpPr>
            <a:spLocks noGrp="1"/>
          </p:cNvSpPr>
          <p:nvPr>
            <p:ph type="body" sz="quarter" idx="34"/>
          </p:nvPr>
        </p:nvSpPr>
        <p:spPr>
          <a:xfrm>
            <a:off x="6590267"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63" name="Text Placeholder 28">
            <a:extLst>
              <a:ext uri="{FF2B5EF4-FFF2-40B4-BE49-F238E27FC236}">
                <a16:creationId xmlns:a16="http://schemas.microsoft.com/office/drawing/2014/main" id="{9951158A-F104-E34D-BF10-241D0E448828}"/>
              </a:ext>
            </a:extLst>
          </p:cNvPr>
          <p:cNvSpPr>
            <a:spLocks noGrp="1"/>
          </p:cNvSpPr>
          <p:nvPr>
            <p:ph type="body" sz="quarter" idx="35"/>
          </p:nvPr>
        </p:nvSpPr>
        <p:spPr>
          <a:xfrm>
            <a:off x="8490956"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66" name="Text Placeholder 28">
            <a:extLst>
              <a:ext uri="{FF2B5EF4-FFF2-40B4-BE49-F238E27FC236}">
                <a16:creationId xmlns:a16="http://schemas.microsoft.com/office/drawing/2014/main" id="{BA29BDEE-CB6C-D249-8EFB-1B4A5367CC1E}"/>
              </a:ext>
            </a:extLst>
          </p:cNvPr>
          <p:cNvSpPr>
            <a:spLocks noGrp="1"/>
          </p:cNvSpPr>
          <p:nvPr>
            <p:ph type="body" sz="quarter" idx="36"/>
          </p:nvPr>
        </p:nvSpPr>
        <p:spPr>
          <a:xfrm>
            <a:off x="10391645" y="3887554"/>
            <a:ext cx="801539" cy="1077218"/>
          </a:xfrm>
          <a:prstGeom prst="rect">
            <a:avLst/>
          </a:prstGeom>
        </p:spPr>
        <p:txBody>
          <a:bodyPr anchor="ctr"/>
          <a:lstStyle>
            <a:lvl1pPr algn="ctr">
              <a:defRPr>
                <a:solidFill>
                  <a:schemeClr val="bg1"/>
                </a:solidFill>
              </a:defRPr>
            </a:lvl1pPr>
            <a:lvl2pPr algn="ctr">
              <a:defRPr>
                <a:solidFill>
                  <a:schemeClr val="bg1"/>
                </a:solidFill>
              </a:defRPr>
            </a:lvl2pPr>
            <a:lvl3pPr algn="ctr">
              <a:defRPr sz="1400" b="0" i="0">
                <a:solidFill>
                  <a:schemeClr val="bg1"/>
                </a:solidFill>
                <a:latin typeface="Merriweather Light" pitchFamily="2" charset="77"/>
              </a:defRPr>
            </a:lvl3pPr>
            <a:lvl4pPr algn="ctr">
              <a:defRPr>
                <a:solidFill>
                  <a:schemeClr val="bg1"/>
                </a:solidFill>
              </a:defRPr>
            </a:lvl4pPr>
            <a:lvl5pPr algn="ctr">
              <a:defRPr>
                <a:solidFill>
                  <a:schemeClr val="bg1"/>
                </a:solidFill>
              </a:defRPr>
            </a:lvl5pPr>
          </a:lstStyle>
          <a:p>
            <a:pPr lvl="2"/>
            <a:r>
              <a:rPr lang="en-GB"/>
              <a:t>Click to edit Master text styles</a:t>
            </a:r>
          </a:p>
        </p:txBody>
      </p:sp>
      <p:sp>
        <p:nvSpPr>
          <p:cNvPr id="3" name="Slide Number Placeholder 2">
            <a:extLst>
              <a:ext uri="{FF2B5EF4-FFF2-40B4-BE49-F238E27FC236}">
                <a16:creationId xmlns:a16="http://schemas.microsoft.com/office/drawing/2014/main" id="{55B54AC8-3238-7641-A2D3-397648984080}"/>
              </a:ext>
            </a:extLst>
          </p:cNvPr>
          <p:cNvSpPr>
            <a:spLocks noGrp="1"/>
          </p:cNvSpPr>
          <p:nvPr>
            <p:ph type="sldNum" sz="quarter" idx="38"/>
          </p:nvPr>
        </p:nvSpPr>
        <p:spPr/>
        <p:txBody>
          <a:bodyPr/>
          <a:lstStyle/>
          <a:p>
            <a:fld id="{9F42F5A6-819A-9F4C-9225-88E3002428E4}" type="slidenum">
              <a:rPr lang="en-US" smtClean="0"/>
              <a:pPr/>
              <a:t>‹#›</a:t>
            </a:fld>
            <a:endParaRPr lang="en-US"/>
          </a:p>
        </p:txBody>
      </p:sp>
      <p:sp>
        <p:nvSpPr>
          <p:cNvPr id="20" name="Text Placeholder 10">
            <a:extLst>
              <a:ext uri="{FF2B5EF4-FFF2-40B4-BE49-F238E27FC236}">
                <a16:creationId xmlns:a16="http://schemas.microsoft.com/office/drawing/2014/main" id="{22D1E5F9-1D5F-944B-A852-6940541D0EAC}"/>
              </a:ext>
            </a:extLst>
          </p:cNvPr>
          <p:cNvSpPr>
            <a:spLocks noGrp="1"/>
          </p:cNvSpPr>
          <p:nvPr>
            <p:ph idx="31"/>
          </p:nvPr>
        </p:nvSpPr>
        <p:spPr>
          <a:xfrm>
            <a:off x="736318" y="2244860"/>
            <a:ext cx="5018172" cy="246221"/>
          </a:xfrm>
          <a:prstGeom prst="rect">
            <a:avLst/>
          </a:prstGeom>
        </p:spPr>
        <p:txBody>
          <a:bodyPr vert="horz" wrap="square" lIns="0" tIns="0" rIns="0" bIns="0" rtlCol="0">
            <a:spAutoFit/>
          </a:bodyPr>
          <a:lstStyle>
            <a:lvl1pPr>
              <a:defRPr b="0" i="0">
                <a:solidFill>
                  <a:schemeClr val="bg1"/>
                </a:solidFill>
                <a:latin typeface="Merriweather Light"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21" name="Text Placeholder 10">
            <a:extLst>
              <a:ext uri="{FF2B5EF4-FFF2-40B4-BE49-F238E27FC236}">
                <a16:creationId xmlns:a16="http://schemas.microsoft.com/office/drawing/2014/main" id="{0E232163-35E0-BD41-9418-5E48620EF1C3}"/>
              </a:ext>
            </a:extLst>
          </p:cNvPr>
          <p:cNvSpPr>
            <a:spLocks noGrp="1"/>
          </p:cNvSpPr>
          <p:nvPr>
            <p:ph idx="1"/>
          </p:nvPr>
        </p:nvSpPr>
        <p:spPr>
          <a:xfrm>
            <a:off x="736318" y="2893604"/>
            <a:ext cx="10671380" cy="553998"/>
          </a:xfrm>
          <a:prstGeom prst="rect">
            <a:avLst/>
          </a:prstGeom>
        </p:spPr>
        <p:txBody>
          <a:bodyPr vert="horz" wrap="square" lIns="0" tIns="0" rIns="0" bIns="0" rtlCol="0">
            <a:noAutofit/>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
        <p:nvSpPr>
          <p:cNvPr id="4" name="Footer Placeholder 3"/>
          <p:cNvSpPr>
            <a:spLocks noGrp="1"/>
          </p:cNvSpPr>
          <p:nvPr>
            <p:ph type="ftr" sz="quarter" idx="39"/>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3767937425"/>
      </p:ext>
    </p:extLst>
  </p:cSld>
  <p:clrMapOvr>
    <a:masterClrMapping/>
  </p:clrMapOvr>
  <p:hf hdr="0" dt="0"/>
  <p:extLst>
    <p:ext uri="{DCECCB84-F9BA-43D5-87BE-67443E8EF086}">
      <p15:sldGuideLst xmlns:p15="http://schemas.microsoft.com/office/powerpoint/2012/main">
        <p15:guide id="1" orient="horz" pos="372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uote slide 2">
    <p:bg>
      <p:bgPr>
        <a:solidFill>
          <a:schemeClr val="accent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535879" y="2372172"/>
            <a:ext cx="1" cy="19420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2FEDF10-0835-4644-97AB-5B80E11A851D}"/>
              </a:ext>
            </a:extLst>
          </p:cNvPr>
          <p:cNvGrpSpPr/>
          <p:nvPr userDrawn="1"/>
        </p:nvGrpSpPr>
        <p:grpSpPr>
          <a:xfrm flipH="1">
            <a:off x="10672858" y="-5052"/>
            <a:ext cx="1524001" cy="6863052"/>
            <a:chOff x="6124660" y="-5052"/>
            <a:chExt cx="1524001" cy="6863052"/>
          </a:xfrm>
        </p:grpSpPr>
        <p:sp>
          <p:nvSpPr>
            <p:cNvPr id="13" name="Rectangle 12">
              <a:extLst>
                <a:ext uri="{FF2B5EF4-FFF2-40B4-BE49-F238E27FC236}">
                  <a16:creationId xmlns:a16="http://schemas.microsoft.com/office/drawing/2014/main" id="{5B3ABB55-5C1D-604D-9F9D-C70A0122E185}"/>
                </a:ext>
              </a:extLst>
            </p:cNvPr>
            <p:cNvSpPr/>
            <p:nvPr userDrawn="1"/>
          </p:nvSpPr>
          <p:spPr>
            <a:xfrm>
              <a:off x="6124660" y="0"/>
              <a:ext cx="116672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sp>
          <p:nvSpPr>
            <p:cNvPr id="14" name="Rectangle 13">
              <a:extLst>
                <a:ext uri="{FF2B5EF4-FFF2-40B4-BE49-F238E27FC236}">
                  <a16:creationId xmlns:a16="http://schemas.microsoft.com/office/drawing/2014/main" id="{FD12DC4B-DF58-F34E-B8EF-AC0335F982DA}"/>
                </a:ext>
              </a:extLst>
            </p:cNvPr>
            <p:cNvSpPr/>
            <p:nvPr userDrawn="1"/>
          </p:nvSpPr>
          <p:spPr>
            <a:xfrm>
              <a:off x="6124660" y="0"/>
              <a:ext cx="1753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flipH="1">
              <a:off x="6404077" y="0"/>
              <a:ext cx="9832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sp>
          <p:nvSpPr>
            <p:cNvPr id="17" name="Rectangle 16">
              <a:extLst>
                <a:ext uri="{FF2B5EF4-FFF2-40B4-BE49-F238E27FC236}">
                  <a16:creationId xmlns:a16="http://schemas.microsoft.com/office/drawing/2014/main" id="{17D76F24-38DF-884E-BA97-91D66D6CC7F2}"/>
                </a:ext>
              </a:extLst>
            </p:cNvPr>
            <p:cNvSpPr/>
            <p:nvPr userDrawn="1"/>
          </p:nvSpPr>
          <p:spPr>
            <a:xfrm flipH="1">
              <a:off x="6723661" y="-5052"/>
              <a:ext cx="5260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sp>
          <p:nvSpPr>
            <p:cNvPr id="18" name="Rectangle 17">
              <a:extLst>
                <a:ext uri="{FF2B5EF4-FFF2-40B4-BE49-F238E27FC236}">
                  <a16:creationId xmlns:a16="http://schemas.microsoft.com/office/drawing/2014/main" id="{E69A7F21-DCDE-EB42-B93D-A71D8DD053EE}"/>
                </a:ext>
              </a:extLst>
            </p:cNvPr>
            <p:cNvSpPr/>
            <p:nvPr userDrawn="1"/>
          </p:nvSpPr>
          <p:spPr>
            <a:xfrm flipH="1">
              <a:off x="7612661" y="-5052"/>
              <a:ext cx="3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grpSp>
      <p:cxnSp>
        <p:nvCxnSpPr>
          <p:cNvPr id="11" name="Straight Connector 10">
            <a:extLst>
              <a:ext uri="{FF2B5EF4-FFF2-40B4-BE49-F238E27FC236}">
                <a16:creationId xmlns:a16="http://schemas.microsoft.com/office/drawing/2014/main" id="{4B1B77B2-6536-2A43-8C34-97A56DED11F4}"/>
              </a:ext>
            </a:extLst>
          </p:cNvPr>
          <p:cNvCxnSpPr>
            <a:cxnSpLocks/>
          </p:cNvCxnSpPr>
          <p:nvPr userDrawn="1"/>
        </p:nvCxnSpPr>
        <p:spPr>
          <a:xfrm>
            <a:off x="5779518" y="2372172"/>
            <a:ext cx="1" cy="19420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F824DD2-2CBF-D24F-96EE-254C89CAD985}"/>
              </a:ext>
            </a:extLst>
          </p:cNvPr>
          <p:cNvSpPr txBox="1"/>
          <p:nvPr userDrawn="1"/>
        </p:nvSpPr>
        <p:spPr>
          <a:xfrm>
            <a:off x="6170613" y="6991350"/>
            <a:ext cx="6021387"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colour: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Right click &gt; Format background &gt; solid fill</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 Placeholder 2">
            <a:extLst>
              <a:ext uri="{FF2B5EF4-FFF2-40B4-BE49-F238E27FC236}">
                <a16:creationId xmlns:a16="http://schemas.microsoft.com/office/drawing/2014/main" id="{AE32600F-8F32-F049-A135-60BE6AF48A23}"/>
              </a:ext>
            </a:extLst>
          </p:cNvPr>
          <p:cNvSpPr>
            <a:spLocks noGrp="1"/>
          </p:cNvSpPr>
          <p:nvPr>
            <p:ph type="body" sz="quarter" idx="12" hasCustomPrompt="1"/>
          </p:nvPr>
        </p:nvSpPr>
        <p:spPr>
          <a:xfrm>
            <a:off x="1051003" y="2445535"/>
            <a:ext cx="4215600" cy="1795363"/>
          </a:xfrm>
        </p:spPr>
        <p:txBody>
          <a:bodyPr anchor="ctr" anchorCtr="0"/>
          <a:lstStyle>
            <a:lvl1pPr marL="0" indent="0">
              <a:defRPr sz="2800">
                <a:solidFill>
                  <a:schemeClr val="bg1"/>
                </a:solidFill>
              </a:defRPr>
            </a:lvl1pPr>
            <a:lvl2pPr marL="0" indent="0">
              <a:defRPr sz="1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2">
            <a:extLst>
              <a:ext uri="{FF2B5EF4-FFF2-40B4-BE49-F238E27FC236}">
                <a16:creationId xmlns:a16="http://schemas.microsoft.com/office/drawing/2014/main" id="{7C669017-B543-F146-9062-21003EEA7765}"/>
              </a:ext>
            </a:extLst>
          </p:cNvPr>
          <p:cNvSpPr>
            <a:spLocks noGrp="1"/>
          </p:cNvSpPr>
          <p:nvPr>
            <p:ph type="body" sz="quarter" idx="15"/>
          </p:nvPr>
        </p:nvSpPr>
        <p:spPr>
          <a:xfrm>
            <a:off x="6292433" y="2445535"/>
            <a:ext cx="4215600" cy="1795363"/>
          </a:xfrm>
        </p:spPr>
        <p:txBody>
          <a:bodyPr anchor="ctr" anchorCtr="0"/>
          <a:lstStyle>
            <a:lvl1pPr>
              <a:defRPr sz="2800">
                <a:solidFill>
                  <a:schemeClr val="bg1"/>
                </a:solidFill>
              </a:defRPr>
            </a:lvl1pPr>
            <a:lvl2pPr marL="0" indent="0">
              <a:defRPr sz="1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TextBox 1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Tree>
    <p:extLst>
      <p:ext uri="{BB962C8B-B14F-4D97-AF65-F5344CB8AC3E}">
        <p14:creationId xmlns:p14="http://schemas.microsoft.com/office/powerpoint/2010/main" val="1977295948"/>
      </p:ext>
    </p:extLst>
  </p:cSld>
  <p:clrMapOvr>
    <a:masterClrMapping/>
  </p:clrMapOvr>
  <p:hf hdr="0" dt="0"/>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meline 1 Col Txt w Icons Purple 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676F36-4314-4B4C-90EB-A6409819798D}"/>
              </a:ext>
            </a:extLst>
          </p:cNvPr>
          <p:cNvSpPr/>
          <p:nvPr userDrawn="1"/>
        </p:nvSpPr>
        <p:spPr>
          <a:xfrm>
            <a:off x="6612119" y="3587058"/>
            <a:ext cx="5029018" cy="23042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sp>
        <p:nvSpPr>
          <p:cNvPr id="18" name="Text Placeholder 10">
            <a:extLst>
              <a:ext uri="{FF2B5EF4-FFF2-40B4-BE49-F238E27FC236}">
                <a16:creationId xmlns:a16="http://schemas.microsoft.com/office/drawing/2014/main" id="{5A14B960-9C2E-B44B-9167-E7D0AAE2A14F}"/>
              </a:ext>
            </a:extLst>
          </p:cNvPr>
          <p:cNvSpPr>
            <a:spLocks noGrp="1"/>
          </p:cNvSpPr>
          <p:nvPr>
            <p:ph idx="31"/>
          </p:nvPr>
        </p:nvSpPr>
        <p:spPr>
          <a:xfrm>
            <a:off x="6620357" y="3668259"/>
            <a:ext cx="5018172" cy="609737"/>
          </a:xfrm>
          <a:prstGeom prst="rect">
            <a:avLst/>
          </a:prstGeom>
        </p:spPr>
        <p:txBody>
          <a:bodyPr vert="horz" wrap="square" lIns="180000" tIns="180000" rIns="180000" bIns="180000" rtlCol="0">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6024562" cy="6858000"/>
          </a:xfrm>
          <a:solidFill>
            <a:schemeClr val="bg1"/>
          </a:solidFill>
        </p:spPr>
        <p:txBody>
          <a:bodyPr/>
          <a:lstStyle/>
          <a:p>
            <a:endParaRPr lang="en-US"/>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6612119" y="723802"/>
            <a:ext cx="5026410" cy="538609"/>
          </a:xfrm>
        </p:spPr>
        <p:txBody>
          <a:bodyPr/>
          <a:lstStyle/>
          <a:p>
            <a:r>
              <a:rPr lang="en-GB"/>
              <a:t>Click to edit Master title style</a:t>
            </a:r>
            <a:endParaRPr lang="en-US"/>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6612120" y="2060355"/>
            <a:ext cx="5026410"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Straight Connector 6">
            <a:extLst>
              <a:ext uri="{FF2B5EF4-FFF2-40B4-BE49-F238E27FC236}">
                <a16:creationId xmlns:a16="http://schemas.microsoft.com/office/drawing/2014/main" id="{22F8708E-C239-7F4F-A2A9-0A0C7CA4B803}"/>
              </a:ext>
            </a:extLst>
          </p:cNvPr>
          <p:cNvCxnSpPr>
            <a:cxnSpLocks/>
          </p:cNvCxnSpPr>
          <p:nvPr userDrawn="1"/>
        </p:nvCxnSpPr>
        <p:spPr>
          <a:xfrm>
            <a:off x="6612119"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650580-0FB3-4640-AE24-8D9D1D68C68D}"/>
              </a:ext>
            </a:extLst>
          </p:cNvPr>
          <p:cNvCxnSpPr>
            <a:cxnSpLocks/>
          </p:cNvCxnSpPr>
          <p:nvPr userDrawn="1"/>
        </p:nvCxnSpPr>
        <p:spPr>
          <a:xfrm>
            <a:off x="6797575" y="4190268"/>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19">
            <a:extLst>
              <a:ext uri="{FF2B5EF4-FFF2-40B4-BE49-F238E27FC236}">
                <a16:creationId xmlns:a16="http://schemas.microsoft.com/office/drawing/2014/main" id="{16A0A712-26AE-FB4D-BCEE-4DF4F43C1E56}"/>
              </a:ext>
            </a:extLst>
          </p:cNvPr>
          <p:cNvSpPr>
            <a:spLocks noGrp="1" noChangeAspect="1"/>
          </p:cNvSpPr>
          <p:nvPr>
            <p:ph type="pic" sz="quarter" idx="18" hasCustomPrompt="1"/>
          </p:nvPr>
        </p:nvSpPr>
        <p:spPr>
          <a:xfrm>
            <a:off x="6947999" y="4448507"/>
            <a:ext cx="719999" cy="731286"/>
          </a:xfrm>
          <a:prstGeom prst="rect">
            <a:avLst/>
          </a:prstGeom>
        </p:spPr>
        <p:txBody>
          <a:bodyPr lIns="72000" tIns="72000" rIns="72000" bIns="72000" anchor="ctr"/>
          <a:lstStyle>
            <a:lvl1pPr algn="ctr">
              <a:defRPr sz="1400"/>
            </a:lvl1pPr>
          </a:lstStyle>
          <a:p>
            <a:r>
              <a:rPr lang="en-US"/>
              <a:t>Icon</a:t>
            </a:r>
          </a:p>
        </p:txBody>
      </p:sp>
      <p:sp>
        <p:nvSpPr>
          <p:cNvPr id="11" name="Text Placeholder 28">
            <a:extLst>
              <a:ext uri="{FF2B5EF4-FFF2-40B4-BE49-F238E27FC236}">
                <a16:creationId xmlns:a16="http://schemas.microsoft.com/office/drawing/2014/main" id="{2C649AB8-665C-FD47-950F-AADC625E907F}"/>
              </a:ext>
            </a:extLst>
          </p:cNvPr>
          <p:cNvSpPr>
            <a:spLocks noGrp="1"/>
          </p:cNvSpPr>
          <p:nvPr>
            <p:ph type="body" sz="quarter" idx="24"/>
          </p:nvPr>
        </p:nvSpPr>
        <p:spPr>
          <a:xfrm>
            <a:off x="6857999" y="5283573"/>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19">
            <a:extLst>
              <a:ext uri="{FF2B5EF4-FFF2-40B4-BE49-F238E27FC236}">
                <a16:creationId xmlns:a16="http://schemas.microsoft.com/office/drawing/2014/main" id="{027EF770-8550-6E40-AA14-505EB000BDD2}"/>
              </a:ext>
            </a:extLst>
          </p:cNvPr>
          <p:cNvSpPr>
            <a:spLocks noGrp="1" noChangeAspect="1"/>
          </p:cNvSpPr>
          <p:nvPr>
            <p:ph type="pic" sz="quarter" idx="25" hasCustomPrompt="1"/>
          </p:nvPr>
        </p:nvSpPr>
        <p:spPr>
          <a:xfrm>
            <a:off x="8170374" y="4452592"/>
            <a:ext cx="719999" cy="731286"/>
          </a:xfrm>
          <a:prstGeom prst="rect">
            <a:avLst/>
          </a:prstGeom>
        </p:spPr>
        <p:txBody>
          <a:bodyPr lIns="72000" tIns="72000" rIns="72000" bIns="72000" anchor="ctr"/>
          <a:lstStyle>
            <a:lvl1pPr algn="ctr">
              <a:defRPr sz="1400"/>
            </a:lvl1pPr>
          </a:lstStyle>
          <a:p>
            <a:r>
              <a:rPr lang="en-US"/>
              <a:t>Icon</a:t>
            </a:r>
          </a:p>
        </p:txBody>
      </p:sp>
      <p:sp>
        <p:nvSpPr>
          <p:cNvPr id="13" name="Text Placeholder 28">
            <a:extLst>
              <a:ext uri="{FF2B5EF4-FFF2-40B4-BE49-F238E27FC236}">
                <a16:creationId xmlns:a16="http://schemas.microsoft.com/office/drawing/2014/main" id="{9F907865-F29A-884D-ACE0-1D7E197269E7}"/>
              </a:ext>
            </a:extLst>
          </p:cNvPr>
          <p:cNvSpPr>
            <a:spLocks noGrp="1"/>
          </p:cNvSpPr>
          <p:nvPr>
            <p:ph type="body" sz="quarter" idx="26"/>
          </p:nvPr>
        </p:nvSpPr>
        <p:spPr>
          <a:xfrm>
            <a:off x="8074875"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Picture Placeholder 19">
            <a:extLst>
              <a:ext uri="{FF2B5EF4-FFF2-40B4-BE49-F238E27FC236}">
                <a16:creationId xmlns:a16="http://schemas.microsoft.com/office/drawing/2014/main" id="{E6185DB3-0455-AB43-8C71-1ECCAFBFED7A}"/>
              </a:ext>
            </a:extLst>
          </p:cNvPr>
          <p:cNvSpPr>
            <a:spLocks noGrp="1" noChangeAspect="1"/>
          </p:cNvSpPr>
          <p:nvPr>
            <p:ph type="pic" sz="quarter" idx="27" hasCustomPrompt="1"/>
          </p:nvPr>
        </p:nvSpPr>
        <p:spPr>
          <a:xfrm>
            <a:off x="9392749" y="4452592"/>
            <a:ext cx="719999" cy="731286"/>
          </a:xfrm>
          <a:prstGeom prst="rect">
            <a:avLst/>
          </a:prstGeom>
        </p:spPr>
        <p:txBody>
          <a:bodyPr lIns="72000" tIns="72000" rIns="72000" bIns="72000" anchor="ctr"/>
          <a:lstStyle>
            <a:lvl1pPr algn="ctr">
              <a:defRPr sz="1400"/>
            </a:lvl1pPr>
          </a:lstStyle>
          <a:p>
            <a:r>
              <a:rPr lang="en-US"/>
              <a:t>Icon</a:t>
            </a:r>
          </a:p>
        </p:txBody>
      </p:sp>
      <p:sp>
        <p:nvSpPr>
          <p:cNvPr id="15" name="Text Placeholder 28">
            <a:extLst>
              <a:ext uri="{FF2B5EF4-FFF2-40B4-BE49-F238E27FC236}">
                <a16:creationId xmlns:a16="http://schemas.microsoft.com/office/drawing/2014/main" id="{B3CCD3F1-2644-E24A-9313-A0C61C60588D}"/>
              </a:ext>
            </a:extLst>
          </p:cNvPr>
          <p:cNvSpPr>
            <a:spLocks noGrp="1"/>
          </p:cNvSpPr>
          <p:nvPr>
            <p:ph type="body" sz="quarter" idx="28"/>
          </p:nvPr>
        </p:nvSpPr>
        <p:spPr>
          <a:xfrm>
            <a:off x="9257951"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Picture Placeholder 19">
            <a:extLst>
              <a:ext uri="{FF2B5EF4-FFF2-40B4-BE49-F238E27FC236}">
                <a16:creationId xmlns:a16="http://schemas.microsoft.com/office/drawing/2014/main" id="{AE194306-B5E3-4840-8B5C-EE8429CEE576}"/>
              </a:ext>
            </a:extLst>
          </p:cNvPr>
          <p:cNvSpPr>
            <a:spLocks noGrp="1" noChangeAspect="1"/>
          </p:cNvSpPr>
          <p:nvPr>
            <p:ph type="pic" sz="quarter" idx="29" hasCustomPrompt="1"/>
          </p:nvPr>
        </p:nvSpPr>
        <p:spPr>
          <a:xfrm>
            <a:off x="10615125" y="4452592"/>
            <a:ext cx="719999" cy="731286"/>
          </a:xfrm>
          <a:prstGeom prst="rect">
            <a:avLst/>
          </a:prstGeom>
        </p:spPr>
        <p:txBody>
          <a:bodyPr lIns="72000" tIns="72000" rIns="72000" bIns="72000" anchor="ctr"/>
          <a:lstStyle>
            <a:lvl1pPr algn="ctr">
              <a:defRPr sz="1400"/>
            </a:lvl1pPr>
          </a:lstStyle>
          <a:p>
            <a:r>
              <a:rPr lang="en-US"/>
              <a:t>Icon</a:t>
            </a:r>
          </a:p>
        </p:txBody>
      </p:sp>
      <p:sp>
        <p:nvSpPr>
          <p:cNvPr id="17" name="Text Placeholder 28">
            <a:extLst>
              <a:ext uri="{FF2B5EF4-FFF2-40B4-BE49-F238E27FC236}">
                <a16:creationId xmlns:a16="http://schemas.microsoft.com/office/drawing/2014/main" id="{41110219-D17D-F34F-A3AC-144A5E575DB3}"/>
              </a:ext>
            </a:extLst>
          </p:cNvPr>
          <p:cNvSpPr>
            <a:spLocks noGrp="1"/>
          </p:cNvSpPr>
          <p:nvPr>
            <p:ph type="body" sz="quarter" idx="30"/>
          </p:nvPr>
        </p:nvSpPr>
        <p:spPr>
          <a:xfrm>
            <a:off x="10525125" y="5287658"/>
            <a:ext cx="899999" cy="499911"/>
          </a:xfrm>
          <a:prstGeom prst="rect">
            <a:avLst/>
          </a:prstGeo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20" name="Straight Connector 19">
            <a:extLst>
              <a:ext uri="{FF2B5EF4-FFF2-40B4-BE49-F238E27FC236}">
                <a16:creationId xmlns:a16="http://schemas.microsoft.com/office/drawing/2014/main" id="{16345C45-6C36-4741-993B-0FEC8F899C90}"/>
              </a:ext>
            </a:extLst>
          </p:cNvPr>
          <p:cNvCxnSpPr>
            <a:cxnSpLocks/>
            <a:stCxn id="10" idx="3"/>
          </p:cNvCxnSpPr>
          <p:nvPr userDrawn="1"/>
        </p:nvCxnSpPr>
        <p:spPr>
          <a:xfrm>
            <a:off x="7667998" y="4814150"/>
            <a:ext cx="496876" cy="3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584F8A-3BD6-7F4D-9606-D7ED9B615057}"/>
              </a:ext>
            </a:extLst>
          </p:cNvPr>
          <p:cNvCxnSpPr/>
          <p:nvPr userDrawn="1"/>
        </p:nvCxnSpPr>
        <p:spPr>
          <a:xfrm>
            <a:off x="8894632" y="4808510"/>
            <a:ext cx="496876" cy="8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C9D6C21-73D5-BC45-B31C-E7A86D83262E}"/>
              </a:ext>
            </a:extLst>
          </p:cNvPr>
          <p:cNvCxnSpPr/>
          <p:nvPr userDrawn="1"/>
        </p:nvCxnSpPr>
        <p:spPr>
          <a:xfrm>
            <a:off x="10110115" y="4808510"/>
            <a:ext cx="496876" cy="88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Footer Placeholder 2">
            <a:extLst>
              <a:ext uri="{FF2B5EF4-FFF2-40B4-BE49-F238E27FC236}">
                <a16:creationId xmlns:a16="http://schemas.microsoft.com/office/drawing/2014/main" id="{40D841D3-EBFD-AD4A-8354-86E5C9C96D97}"/>
              </a:ext>
            </a:extLst>
          </p:cNvPr>
          <p:cNvSpPr>
            <a:spLocks noGrp="1"/>
          </p:cNvSpPr>
          <p:nvPr>
            <p:ph type="ftr" sz="quarter" idx="3"/>
          </p:nvPr>
        </p:nvSpPr>
        <p:spPr>
          <a:xfrm>
            <a:off x="6922979" y="6436556"/>
            <a:ext cx="4716000" cy="338554"/>
          </a:xfrm>
          <a:prstGeom prst="rect">
            <a:avLst/>
          </a:prstGeom>
        </p:spPr>
        <p:txBody>
          <a:bodyPr lIns="0" tIns="0" rIns="0" bIns="0"/>
          <a:lstStyle>
            <a:lvl1pPr>
              <a:defRPr sz="1100" b="0" i="0">
                <a:latin typeface="Open Sans" panose="020B0606030504020204" pitchFamily="34" charset="0"/>
                <a:ea typeface="Open Sans" panose="020B0606030504020204" pitchFamily="34" charset="0"/>
                <a:cs typeface="Open Sans" panose="020B0606030504020204" pitchFamily="34" charset="0"/>
              </a:defRPr>
            </a:lvl1pPr>
          </a:lstStyle>
          <a:p>
            <a:r>
              <a:rPr lang="en-GB"/>
              <a:t>DWF Public Sector Webinar Series 2025</a:t>
            </a:r>
            <a:endParaRPr lang="en-US" b="1">
              <a:solidFill>
                <a:schemeClr val="accent1"/>
              </a:solidFill>
            </a:endParaRPr>
          </a:p>
        </p:txBody>
      </p:sp>
      <p:sp>
        <p:nvSpPr>
          <p:cNvPr id="27" name="Slide Number Placeholder 3">
            <a:extLst>
              <a:ext uri="{FF2B5EF4-FFF2-40B4-BE49-F238E27FC236}">
                <a16:creationId xmlns:a16="http://schemas.microsoft.com/office/drawing/2014/main" id="{6F0ED545-D399-324E-9A78-F3D3C733CA29}"/>
              </a:ext>
            </a:extLst>
          </p:cNvPr>
          <p:cNvSpPr>
            <a:spLocks noGrp="1"/>
          </p:cNvSpPr>
          <p:nvPr>
            <p:ph type="sldNum" sz="quarter" idx="4"/>
          </p:nvPr>
        </p:nvSpPr>
        <p:spPr>
          <a:xfrm>
            <a:off x="6612119" y="6436556"/>
            <a:ext cx="288000" cy="169277"/>
          </a:xfrm>
          <a:prstGeom prst="rect">
            <a:avLst/>
          </a:prstGeom>
        </p:spPr>
        <p:txBody>
          <a:bodyPr lIns="0" tIns="0" rIns="0" bIns="0"/>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a:p>
        </p:txBody>
      </p:sp>
      <p:cxnSp>
        <p:nvCxnSpPr>
          <p:cNvPr id="28" name="Straight Connector 27">
            <a:extLst>
              <a:ext uri="{FF2B5EF4-FFF2-40B4-BE49-F238E27FC236}">
                <a16:creationId xmlns:a16="http://schemas.microsoft.com/office/drawing/2014/main" id="{7C1BA01D-1B99-7B42-BA1A-EB1881C32A25}"/>
              </a:ext>
            </a:extLst>
          </p:cNvPr>
          <p:cNvCxnSpPr>
            <a:cxnSpLocks/>
          </p:cNvCxnSpPr>
          <p:nvPr userDrawn="1"/>
        </p:nvCxnSpPr>
        <p:spPr>
          <a:xfrm>
            <a:off x="6612119" y="630872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image/icon: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image/icon &gt; Click image icon &gt; Select new image/icon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 Placeholder 5">
            <a:extLst>
              <a:ext uri="{FF2B5EF4-FFF2-40B4-BE49-F238E27FC236}">
                <a16:creationId xmlns:a16="http://schemas.microsoft.com/office/drawing/2014/main" id="{E8BF40F3-DE03-034F-8CB7-29FDB9DF288F}"/>
              </a:ext>
            </a:extLst>
          </p:cNvPr>
          <p:cNvSpPr>
            <a:spLocks noGrp="1"/>
          </p:cNvSpPr>
          <p:nvPr>
            <p:ph type="body" sz="quarter" idx="41"/>
          </p:nvPr>
        </p:nvSpPr>
        <p:spPr>
          <a:xfrm>
            <a:off x="6620357" y="2750905"/>
            <a:ext cx="5018171"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Tree>
    <p:extLst>
      <p:ext uri="{BB962C8B-B14F-4D97-AF65-F5344CB8AC3E}">
        <p14:creationId xmlns:p14="http://schemas.microsoft.com/office/powerpoint/2010/main" val="403637443"/>
      </p:ext>
    </p:extLst>
  </p:cSld>
  <p:clrMapOvr>
    <a:masterClrMapping/>
  </p:clrMapOvr>
  <p:hf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ver Slide DWF">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284DA15-5196-A04E-A651-07FA8AA5ECD4}"/>
              </a:ext>
            </a:extLst>
          </p:cNvPr>
          <p:cNvCxnSpPr>
            <a:cxnSpLocks/>
          </p:cNvCxnSpPr>
          <p:nvPr userDrawn="1"/>
        </p:nvCxnSpPr>
        <p:spPr>
          <a:xfrm>
            <a:off x="757141" y="3429000"/>
            <a:ext cx="20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Placeholder 8">
            <a:extLst>
              <a:ext uri="{FF2B5EF4-FFF2-40B4-BE49-F238E27FC236}">
                <a16:creationId xmlns:a16="http://schemas.microsoft.com/office/drawing/2014/main" id="{AA14E238-9D1A-8940-9260-8076B44C44AA}"/>
              </a:ext>
            </a:extLst>
          </p:cNvPr>
          <p:cNvSpPr>
            <a:spLocks noGrp="1"/>
          </p:cNvSpPr>
          <p:nvPr>
            <p:ph type="title"/>
          </p:nvPr>
        </p:nvSpPr>
        <p:spPr>
          <a:xfrm>
            <a:off x="757141" y="1536192"/>
            <a:ext cx="6372000" cy="1600438"/>
          </a:xfrm>
          <a:prstGeom prst="rect">
            <a:avLst/>
          </a:prstGeom>
        </p:spPr>
        <p:txBody>
          <a:bodyPr vert="horz" wrap="square" lIns="0" tIns="0" rIns="0" bIns="0" rtlCol="0" anchor="b" anchorCtr="0">
            <a:spAutoFit/>
          </a:bodyPr>
          <a:lstStyle>
            <a:lvl1pPr>
              <a:lnSpc>
                <a:spcPct val="100000"/>
              </a:lnSpc>
              <a:defRPr sz="5200">
                <a:solidFill>
                  <a:schemeClr val="accent1"/>
                </a:solidFill>
              </a:defRPr>
            </a:lvl1pPr>
          </a:lstStyle>
          <a:p>
            <a:r>
              <a:rPr lang="en-GB"/>
              <a:t>Click to edit Master title style</a:t>
            </a:r>
            <a:endParaRPr lang="en-US"/>
          </a:p>
        </p:txBody>
      </p:sp>
      <p:sp>
        <p:nvSpPr>
          <p:cNvPr id="8" name="Text Placeholder 10">
            <a:extLst>
              <a:ext uri="{FF2B5EF4-FFF2-40B4-BE49-F238E27FC236}">
                <a16:creationId xmlns:a16="http://schemas.microsoft.com/office/drawing/2014/main" id="{979A5E9F-ACB1-9D47-A38C-41A4FE2CE542}"/>
              </a:ext>
            </a:extLst>
          </p:cNvPr>
          <p:cNvSpPr>
            <a:spLocks noGrp="1"/>
          </p:cNvSpPr>
          <p:nvPr>
            <p:ph idx="1" hasCustomPrompt="1"/>
          </p:nvPr>
        </p:nvSpPr>
        <p:spPr>
          <a:xfrm>
            <a:off x="757141" y="3873881"/>
            <a:ext cx="3711342" cy="318538"/>
          </a:xfrm>
          <a:prstGeom prst="rect">
            <a:avLst/>
          </a:prstGeom>
        </p:spPr>
        <p:txBody>
          <a:bodyPr vert="horz" wrap="square" lIns="0" tIns="0" rIns="0" bIns="0" rtlCol="0">
            <a:spAutoFit/>
          </a:bodyPr>
          <a:lstStyle>
            <a:lvl1pPr>
              <a:defRPr sz="20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a:t>Add sub heading</a:t>
            </a:r>
          </a:p>
        </p:txBody>
      </p:sp>
      <p:sp>
        <p:nvSpPr>
          <p:cNvPr id="34" name="Picture Placeholder 53">
            <a:extLst>
              <a:ext uri="{FF2B5EF4-FFF2-40B4-BE49-F238E27FC236}">
                <a16:creationId xmlns:a16="http://schemas.microsoft.com/office/drawing/2014/main" id="{CAA508C8-CD58-AB40-A68D-DDD0B10BCAFD}"/>
              </a:ext>
            </a:extLst>
          </p:cNvPr>
          <p:cNvSpPr>
            <a:spLocks noGrp="1"/>
          </p:cNvSpPr>
          <p:nvPr>
            <p:ph type="pic" sz="quarter" idx="13" hasCustomPrompt="1"/>
          </p:nvPr>
        </p:nvSpPr>
        <p:spPr>
          <a:xfrm>
            <a:off x="4637444" y="3922461"/>
            <a:ext cx="513190" cy="513190"/>
          </a:xfrm>
          <a:prstGeom prst="ellipse">
            <a:avLst/>
          </a:prstGeom>
          <a:noFill/>
          <a:ln w="12700">
            <a:noFill/>
          </a:ln>
        </p:spPr>
        <p:txBody>
          <a:bodyPr anchor="ctr"/>
          <a:lstStyle>
            <a:lvl1pPr algn="ctr">
              <a:defRPr sz="1200"/>
            </a:lvl1pPr>
          </a:lstStyle>
          <a:p>
            <a:r>
              <a:rPr lang="en-GB"/>
              <a:t>Icon</a:t>
            </a:r>
          </a:p>
        </p:txBody>
      </p:sp>
      <p:sp>
        <p:nvSpPr>
          <p:cNvPr id="35" name="Oval 34">
            <a:extLst>
              <a:ext uri="{FF2B5EF4-FFF2-40B4-BE49-F238E27FC236}">
                <a16:creationId xmlns:a16="http://schemas.microsoft.com/office/drawing/2014/main" id="{F90B07E4-A8A6-C44C-BB76-D59A6424150B}"/>
              </a:ext>
            </a:extLst>
          </p:cNvPr>
          <p:cNvSpPr/>
          <p:nvPr userDrawn="1"/>
        </p:nvSpPr>
        <p:spPr>
          <a:xfrm>
            <a:off x="4637444" y="3931253"/>
            <a:ext cx="513190" cy="51319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Open Sans" panose="020B0606030504020204" pitchFamily="34" charset="0"/>
            </a:endParaRPr>
          </a:p>
        </p:txBody>
      </p:sp>
      <p:sp>
        <p:nvSpPr>
          <p:cNvPr id="36" name="Picture Placeholder 53">
            <a:extLst>
              <a:ext uri="{FF2B5EF4-FFF2-40B4-BE49-F238E27FC236}">
                <a16:creationId xmlns:a16="http://schemas.microsoft.com/office/drawing/2014/main" id="{BFEAFA94-6A84-B247-960B-11D2CD529340}"/>
              </a:ext>
            </a:extLst>
          </p:cNvPr>
          <p:cNvSpPr>
            <a:spLocks noGrp="1"/>
          </p:cNvSpPr>
          <p:nvPr>
            <p:ph type="pic" sz="quarter" idx="11" hasCustomPrompt="1"/>
          </p:nvPr>
        </p:nvSpPr>
        <p:spPr>
          <a:xfrm>
            <a:off x="6912344" y="2960208"/>
            <a:ext cx="720000" cy="720000"/>
          </a:xfrm>
          <a:prstGeom prst="ellipse">
            <a:avLst/>
          </a:prstGeom>
          <a:noFill/>
          <a:ln>
            <a:noFill/>
          </a:ln>
        </p:spPr>
        <p:txBody>
          <a:bodyPr anchor="ctr"/>
          <a:lstStyle>
            <a:lvl1pPr algn="ctr">
              <a:defRPr/>
            </a:lvl1pPr>
          </a:lstStyle>
          <a:p>
            <a:r>
              <a:rPr lang="en-GB"/>
              <a:t>Icon</a:t>
            </a:r>
          </a:p>
        </p:txBody>
      </p:sp>
      <p:sp>
        <p:nvSpPr>
          <p:cNvPr id="37" name="Oval 36">
            <a:extLst>
              <a:ext uri="{FF2B5EF4-FFF2-40B4-BE49-F238E27FC236}">
                <a16:creationId xmlns:a16="http://schemas.microsoft.com/office/drawing/2014/main" id="{1B839B86-A72C-1849-B824-379EB14CD9A5}"/>
              </a:ext>
            </a:extLst>
          </p:cNvPr>
          <p:cNvSpPr/>
          <p:nvPr userDrawn="1"/>
        </p:nvSpPr>
        <p:spPr>
          <a:xfrm>
            <a:off x="8470900" y="4134336"/>
            <a:ext cx="2413000" cy="241300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Open Sans" panose="020B0606030504020204" pitchFamily="34" charset="0"/>
            </a:endParaRPr>
          </a:p>
        </p:txBody>
      </p:sp>
      <p:cxnSp>
        <p:nvCxnSpPr>
          <p:cNvPr id="38" name="Straight Connector 37">
            <a:extLst>
              <a:ext uri="{FF2B5EF4-FFF2-40B4-BE49-F238E27FC236}">
                <a16:creationId xmlns:a16="http://schemas.microsoft.com/office/drawing/2014/main" id="{648A564D-3BDD-D44C-9869-DEB943D46C32}"/>
              </a:ext>
            </a:extLst>
          </p:cNvPr>
          <p:cNvCxnSpPr/>
          <p:nvPr userDrawn="1"/>
        </p:nvCxnSpPr>
        <p:spPr>
          <a:xfrm>
            <a:off x="8712200" y="2235200"/>
            <a:ext cx="622300" cy="195721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A576FB7-4EBD-0E41-8950-8D90F7E67269}"/>
              </a:ext>
            </a:extLst>
          </p:cNvPr>
          <p:cNvCxnSpPr>
            <a:cxnSpLocks/>
          </p:cNvCxnSpPr>
          <p:nvPr userDrawn="1"/>
        </p:nvCxnSpPr>
        <p:spPr>
          <a:xfrm>
            <a:off x="7543800" y="3568700"/>
            <a:ext cx="1203325" cy="1016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EC30780-E96D-3B4B-B082-1C6D852E5E6F}"/>
              </a:ext>
            </a:extLst>
          </p:cNvPr>
          <p:cNvCxnSpPr>
            <a:cxnSpLocks/>
          </p:cNvCxnSpPr>
          <p:nvPr userDrawn="1"/>
        </p:nvCxnSpPr>
        <p:spPr>
          <a:xfrm>
            <a:off x="5159829" y="4240302"/>
            <a:ext cx="3339646" cy="85239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582138A-0E4C-7B40-8F1E-17C2719237C3}"/>
              </a:ext>
            </a:extLst>
          </p:cNvPr>
          <p:cNvCxnSpPr>
            <a:cxnSpLocks/>
          </p:cNvCxnSpPr>
          <p:nvPr userDrawn="1"/>
        </p:nvCxnSpPr>
        <p:spPr>
          <a:xfrm flipV="1">
            <a:off x="6861175" y="5591175"/>
            <a:ext cx="1638300" cy="2635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BB94AEF-BB34-CC4E-B1A0-20680EFCFB39}"/>
              </a:ext>
            </a:extLst>
          </p:cNvPr>
          <p:cNvCxnSpPr>
            <a:cxnSpLocks/>
          </p:cNvCxnSpPr>
          <p:nvPr userDrawn="1"/>
        </p:nvCxnSpPr>
        <p:spPr>
          <a:xfrm flipV="1">
            <a:off x="8616950" y="6350003"/>
            <a:ext cx="406400" cy="54609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0A851FB-AFA5-B646-AC66-B75717537B95}"/>
              </a:ext>
            </a:extLst>
          </p:cNvPr>
          <p:cNvCxnSpPr>
            <a:cxnSpLocks/>
          </p:cNvCxnSpPr>
          <p:nvPr userDrawn="1"/>
        </p:nvCxnSpPr>
        <p:spPr>
          <a:xfrm flipH="1" flipV="1">
            <a:off x="10391776" y="6315075"/>
            <a:ext cx="454024" cy="5810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4BDB333-DDD0-2E4F-B04A-55DBFB7BEE04}"/>
              </a:ext>
            </a:extLst>
          </p:cNvPr>
          <p:cNvCxnSpPr>
            <a:cxnSpLocks/>
          </p:cNvCxnSpPr>
          <p:nvPr userDrawn="1"/>
        </p:nvCxnSpPr>
        <p:spPr>
          <a:xfrm flipH="1" flipV="1">
            <a:off x="10883900" y="5547361"/>
            <a:ext cx="1444923" cy="17557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5441EAF-861B-214C-84CF-835399A90A1A}"/>
              </a:ext>
            </a:extLst>
          </p:cNvPr>
          <p:cNvCxnSpPr>
            <a:cxnSpLocks/>
          </p:cNvCxnSpPr>
          <p:nvPr userDrawn="1"/>
        </p:nvCxnSpPr>
        <p:spPr>
          <a:xfrm flipH="1">
            <a:off x="10618788" y="3078993"/>
            <a:ext cx="1613126" cy="150570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A75B34FE-3A81-F34C-A5D9-2966AF28A3AC}"/>
              </a:ext>
            </a:extLst>
          </p:cNvPr>
          <p:cNvSpPr/>
          <p:nvPr userDrawn="1"/>
        </p:nvSpPr>
        <p:spPr>
          <a:xfrm>
            <a:off x="6912344" y="2960208"/>
            <a:ext cx="720000" cy="72000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Open Sans" panose="020B0606030504020204" pitchFamily="34" charset="0"/>
            </a:endParaRPr>
          </a:p>
        </p:txBody>
      </p:sp>
      <p:sp>
        <p:nvSpPr>
          <p:cNvPr id="47" name="Picture Placeholder 53">
            <a:extLst>
              <a:ext uri="{FF2B5EF4-FFF2-40B4-BE49-F238E27FC236}">
                <a16:creationId xmlns:a16="http://schemas.microsoft.com/office/drawing/2014/main" id="{24293378-A031-674F-8C17-7D14C5D54639}"/>
              </a:ext>
            </a:extLst>
          </p:cNvPr>
          <p:cNvSpPr>
            <a:spLocks noGrp="1"/>
          </p:cNvSpPr>
          <p:nvPr>
            <p:ph type="pic" sz="quarter" idx="12" hasCustomPrompt="1"/>
          </p:nvPr>
        </p:nvSpPr>
        <p:spPr>
          <a:xfrm>
            <a:off x="8178519" y="1358338"/>
            <a:ext cx="876861" cy="876861"/>
          </a:xfrm>
          <a:prstGeom prst="ellipse">
            <a:avLst/>
          </a:prstGeom>
          <a:noFill/>
          <a:ln>
            <a:noFill/>
          </a:ln>
        </p:spPr>
        <p:txBody>
          <a:bodyPr anchor="ctr"/>
          <a:lstStyle>
            <a:lvl1pPr algn="ctr">
              <a:defRPr/>
            </a:lvl1pPr>
          </a:lstStyle>
          <a:p>
            <a:r>
              <a:rPr lang="en-GB"/>
              <a:t>Icon</a:t>
            </a:r>
          </a:p>
        </p:txBody>
      </p:sp>
      <p:sp>
        <p:nvSpPr>
          <p:cNvPr id="48" name="Oval 47">
            <a:extLst>
              <a:ext uri="{FF2B5EF4-FFF2-40B4-BE49-F238E27FC236}">
                <a16:creationId xmlns:a16="http://schemas.microsoft.com/office/drawing/2014/main" id="{BA7B1490-A933-8940-A719-92C79F9A90D0}"/>
              </a:ext>
            </a:extLst>
          </p:cNvPr>
          <p:cNvSpPr/>
          <p:nvPr userDrawn="1"/>
        </p:nvSpPr>
        <p:spPr>
          <a:xfrm>
            <a:off x="8178519" y="1358338"/>
            <a:ext cx="876861" cy="876861"/>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Open Sans" panose="020B0606030504020204" pitchFamily="34" charset="0"/>
            </a:endParaRPr>
          </a:p>
        </p:txBody>
      </p:sp>
      <p:sp>
        <p:nvSpPr>
          <p:cNvPr id="49" name="Picture Placeholder 53">
            <a:extLst>
              <a:ext uri="{FF2B5EF4-FFF2-40B4-BE49-F238E27FC236}">
                <a16:creationId xmlns:a16="http://schemas.microsoft.com/office/drawing/2014/main" id="{EE025647-4B4D-9545-9B19-A410120BE1C2}"/>
              </a:ext>
            </a:extLst>
          </p:cNvPr>
          <p:cNvSpPr>
            <a:spLocks noGrp="1"/>
          </p:cNvSpPr>
          <p:nvPr>
            <p:ph type="pic" sz="quarter" idx="14" hasCustomPrompt="1"/>
          </p:nvPr>
        </p:nvSpPr>
        <p:spPr>
          <a:xfrm>
            <a:off x="5826797" y="5371295"/>
            <a:ext cx="1032121" cy="1032121"/>
          </a:xfrm>
          <a:prstGeom prst="ellipse">
            <a:avLst/>
          </a:prstGeom>
          <a:noFill/>
          <a:ln>
            <a:noFill/>
          </a:ln>
        </p:spPr>
        <p:txBody>
          <a:bodyPr anchor="ctr"/>
          <a:lstStyle>
            <a:lvl1pPr algn="ctr">
              <a:defRPr/>
            </a:lvl1pPr>
          </a:lstStyle>
          <a:p>
            <a:r>
              <a:rPr lang="en-GB"/>
              <a:t>Icon</a:t>
            </a:r>
          </a:p>
        </p:txBody>
      </p:sp>
      <p:sp>
        <p:nvSpPr>
          <p:cNvPr id="50" name="Oval 49">
            <a:extLst>
              <a:ext uri="{FF2B5EF4-FFF2-40B4-BE49-F238E27FC236}">
                <a16:creationId xmlns:a16="http://schemas.microsoft.com/office/drawing/2014/main" id="{575CD6D6-DCD1-B94D-B1A9-7A3C7D6FD4A2}"/>
              </a:ext>
            </a:extLst>
          </p:cNvPr>
          <p:cNvSpPr/>
          <p:nvPr userDrawn="1"/>
        </p:nvSpPr>
        <p:spPr>
          <a:xfrm>
            <a:off x="5826797" y="5371295"/>
            <a:ext cx="1032121" cy="1032121"/>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Open Sans" panose="020B0606030504020204" pitchFamily="34" charset="0"/>
            </a:endParaRPr>
          </a:p>
        </p:txBody>
      </p:sp>
      <p:sp>
        <p:nvSpPr>
          <p:cNvPr id="51" name="Picture Placeholder 53">
            <a:extLst>
              <a:ext uri="{FF2B5EF4-FFF2-40B4-BE49-F238E27FC236}">
                <a16:creationId xmlns:a16="http://schemas.microsoft.com/office/drawing/2014/main" id="{BB50104A-66F7-9649-BC2C-82D23B35A36A}"/>
              </a:ext>
            </a:extLst>
          </p:cNvPr>
          <p:cNvSpPr>
            <a:spLocks noGrp="1"/>
          </p:cNvSpPr>
          <p:nvPr>
            <p:ph type="pic" sz="quarter" idx="15" hasCustomPrompt="1"/>
          </p:nvPr>
        </p:nvSpPr>
        <p:spPr>
          <a:xfrm>
            <a:off x="8843976" y="4507412"/>
            <a:ext cx="1666848" cy="1666848"/>
          </a:xfrm>
          <a:prstGeom prst="ellipse">
            <a:avLst/>
          </a:prstGeom>
          <a:noFill/>
          <a:ln>
            <a:noFill/>
          </a:ln>
        </p:spPr>
        <p:txBody>
          <a:bodyPr anchor="ctr"/>
          <a:lstStyle>
            <a:lvl1pPr algn="ctr">
              <a:defRPr/>
            </a:lvl1pPr>
          </a:lstStyle>
          <a:p>
            <a:r>
              <a:rPr lang="en-GB"/>
              <a:t>Icon</a:t>
            </a:r>
          </a:p>
        </p:txBody>
      </p:sp>
      <p:sp>
        <p:nvSpPr>
          <p:cNvPr id="52" name="Oval 51">
            <a:extLst>
              <a:ext uri="{FF2B5EF4-FFF2-40B4-BE49-F238E27FC236}">
                <a16:creationId xmlns:a16="http://schemas.microsoft.com/office/drawing/2014/main" id="{25C36246-0470-F94E-A032-6622DB21D996}"/>
              </a:ext>
            </a:extLst>
          </p:cNvPr>
          <p:cNvSpPr/>
          <p:nvPr userDrawn="1"/>
        </p:nvSpPr>
        <p:spPr>
          <a:xfrm>
            <a:off x="8655927" y="4319363"/>
            <a:ext cx="2042947" cy="2037600"/>
          </a:xfrm>
          <a:prstGeom prst="ellipse">
            <a:avLst/>
          </a:prstGeom>
          <a:noFill/>
          <a:ln w="2222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Open Sans" panose="020B0606030504020204" pitchFamily="34" charset="0"/>
            </a:endParaRPr>
          </a:p>
        </p:txBody>
      </p:sp>
      <p:sp>
        <p:nvSpPr>
          <p:cNvPr id="30" name="Title Placeholder 8">
            <a:extLst>
              <a:ext uri="{FF2B5EF4-FFF2-40B4-BE49-F238E27FC236}">
                <a16:creationId xmlns:a16="http://schemas.microsoft.com/office/drawing/2014/main" id="{F84C0F33-9707-4D47-9468-68307AE43AD0}"/>
              </a:ext>
            </a:extLst>
          </p:cNvPr>
          <p:cNvSpPr txBox="1">
            <a:spLocks/>
          </p:cNvSpPr>
          <p:nvPr userDrawn="1"/>
        </p:nvSpPr>
        <p:spPr>
          <a:xfrm>
            <a:off x="757140" y="5962948"/>
            <a:ext cx="2987999" cy="215444"/>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500" b="0" i="0" kern="1200">
                <a:solidFill>
                  <a:schemeClr val="bg2"/>
                </a:solidFill>
                <a:latin typeface="Merriweather Light" pitchFamily="2" charset="77"/>
                <a:ea typeface="+mj-ea"/>
                <a:cs typeface="+mj-cs"/>
              </a:defRPr>
            </a:lvl1pPr>
          </a:lstStyle>
          <a:p>
            <a:r>
              <a:rPr lang="en-US" sz="1400" b="1" i="0">
                <a:solidFill>
                  <a:schemeClr val="accent1"/>
                </a:solidFill>
                <a:latin typeface="Open Sans" panose="020B0606030504020204" pitchFamily="34" charset="0"/>
                <a:ea typeface="Open Sans" panose="020B0606030504020204" pitchFamily="34" charset="0"/>
                <a:cs typeface="Open Sans" panose="020B0606030504020204" pitchFamily="34" charset="0"/>
              </a:rPr>
              <a:t>dwfgroup.com</a:t>
            </a:r>
          </a:p>
        </p:txBody>
      </p:sp>
      <p:pic>
        <p:nvPicPr>
          <p:cNvPr id="33" name="Picture 32">
            <a:extLst>
              <a:ext uri="{FF2B5EF4-FFF2-40B4-BE49-F238E27FC236}">
                <a16:creationId xmlns:a16="http://schemas.microsoft.com/office/drawing/2014/main" id="{3B9258CD-F828-8041-AA29-50E8BB2A95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25125" y="728114"/>
            <a:ext cx="934338" cy="937285"/>
          </a:xfrm>
          <a:prstGeom prst="rect">
            <a:avLst/>
          </a:prstGeom>
          <a:ln>
            <a:noFill/>
          </a:ln>
        </p:spPr>
      </p:pic>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09023620"/>
      </p:ext>
    </p:extLst>
  </p:cSld>
  <p:clrMapOvr>
    <a:masterClrMapping/>
  </p:clrMapOvr>
  <p:hf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2_Legal Disclaimer Blue">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455F28-6A3B-A847-8093-8B40CE5B52C9}"/>
              </a:ext>
            </a:extLst>
          </p:cNvPr>
          <p:cNvSpPr txBox="1"/>
          <p:nvPr userDrawn="1"/>
        </p:nvSpPr>
        <p:spPr>
          <a:xfrm>
            <a:off x="562312" y="2958815"/>
            <a:ext cx="5462252" cy="3200876"/>
          </a:xfrm>
          <a:prstGeom prst="rect">
            <a:avLst/>
          </a:prstGeom>
          <a:noFill/>
        </p:spPr>
        <p:txBody>
          <a:bodyPr wrap="square" lIns="0" tIns="0" rIns="0" bIns="0" rtlCol="0">
            <a:spAutoFit/>
          </a:bodyPr>
          <a:lstStyle/>
          <a:p>
            <a:pPr>
              <a:lnSpc>
                <a:spcPct val="100000"/>
              </a:lnSpc>
            </a:pPr>
            <a:r>
              <a:rPr lang="en-GB" sz="1600" b="0" i="0" kern="1200">
                <a:solidFill>
                  <a:schemeClr val="bg1"/>
                </a:solidFill>
                <a:latin typeface="Merriweather Light" pitchFamily="2" charset="77"/>
                <a:ea typeface="+mn-ea"/>
                <a:cs typeface="+mn-cs"/>
              </a:rPr>
              <a:t>DWF is a leading global provider of integrated legal and business services.</a:t>
            </a:r>
          </a:p>
          <a:p>
            <a:pPr>
              <a:lnSpc>
                <a:spcPct val="100000"/>
              </a:lnSpc>
            </a:pPr>
            <a:endParaRPr lang="en-GB" sz="1600" b="0" i="0" kern="1200">
              <a:solidFill>
                <a:schemeClr val="bg1"/>
              </a:solidFill>
              <a:latin typeface="Merriweather Light" pitchFamily="2" charset="77"/>
              <a:ea typeface="+mn-ea"/>
              <a:cs typeface="+mn-cs"/>
            </a:endParaRPr>
          </a:p>
          <a:p>
            <a:pPr>
              <a:lnSpc>
                <a:spcPct val="100000"/>
              </a:lnSpc>
            </a:pPr>
            <a:r>
              <a:rPr lang="en-GB" sz="1600" b="0" i="0" kern="1200">
                <a:solidFill>
                  <a:schemeClr val="bg1"/>
                </a:solidFill>
                <a:latin typeface="Merriweather Light" pitchFamily="2" charset="77"/>
                <a:ea typeface="+mn-ea"/>
                <a:cs typeface="+mn-cs"/>
              </a:rPr>
              <a:t>Our Integrated Legal Management approach delivers greater efficiency, price certainty and transparency for our clients.</a:t>
            </a:r>
          </a:p>
          <a:p>
            <a:pPr>
              <a:lnSpc>
                <a:spcPct val="100000"/>
              </a:lnSpc>
            </a:pPr>
            <a:endParaRPr lang="en-GB" sz="1600" b="0" i="0" kern="1200">
              <a:solidFill>
                <a:schemeClr val="bg1"/>
              </a:solidFill>
              <a:latin typeface="Merriweather Light" pitchFamily="2" charset="77"/>
              <a:ea typeface="+mn-ea"/>
              <a:cs typeface="+mn-cs"/>
            </a:endParaRPr>
          </a:p>
          <a:p>
            <a:pPr>
              <a:lnSpc>
                <a:spcPct val="100000"/>
              </a:lnSpc>
            </a:pPr>
            <a:r>
              <a:rPr lang="en-GB" sz="1600" b="0" i="0" kern="1200">
                <a:solidFill>
                  <a:schemeClr val="bg1"/>
                </a:solidFill>
                <a:latin typeface="Merriweather Light" pitchFamily="2" charset="77"/>
                <a:ea typeface="+mn-ea"/>
                <a:cs typeface="+mn-cs"/>
              </a:rPr>
              <a:t>We deliver integrated legal and business services on a global scale through our three offerings; Legal Services, Legal Operations and Business Services, across our nine key sectors. We seamlessly combine any number of our services to deliver bespoke solutions for our diverse clients.</a:t>
            </a:r>
          </a:p>
        </p:txBody>
      </p:sp>
      <p:cxnSp>
        <p:nvCxnSpPr>
          <p:cNvPr id="5" name="Straight Connector 4">
            <a:extLst>
              <a:ext uri="{FF2B5EF4-FFF2-40B4-BE49-F238E27FC236}">
                <a16:creationId xmlns:a16="http://schemas.microsoft.com/office/drawing/2014/main" id="{8F29DED3-13AF-4F4E-9DCA-E2F200ACE984}"/>
              </a:ext>
            </a:extLst>
          </p:cNvPr>
          <p:cNvCxnSpPr/>
          <p:nvPr userDrawn="1"/>
        </p:nvCxnSpPr>
        <p:spPr>
          <a:xfrm>
            <a:off x="545945" y="2695575"/>
            <a:ext cx="1108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AC5049C-E5D1-FA4A-9986-DC3A1F7106F6}"/>
              </a:ext>
            </a:extLst>
          </p:cNvPr>
          <p:cNvSpPr txBox="1"/>
          <p:nvPr userDrawn="1"/>
        </p:nvSpPr>
        <p:spPr>
          <a:xfrm>
            <a:off x="8691073" y="2958815"/>
            <a:ext cx="2951495" cy="3054682"/>
          </a:xfrm>
          <a:prstGeom prst="rect">
            <a:avLst/>
          </a:prstGeom>
          <a:noFill/>
        </p:spPr>
        <p:txBody>
          <a:bodyPr wrap="square" lIns="0" tIns="0" rIns="0" bIns="0" rtlCol="0">
            <a:spAutoFit/>
          </a:bodyPr>
          <a:lstStyle/>
          <a:p>
            <a:r>
              <a:rPr lang="en-GB" sz="750" b="0" i="0" kern="120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DWF, 2024.  DWF is a global legal services, legal operations and professional services business operating through a number of separately constituted and distinct legal entities.  The DWF Group comprises DWF Group Limited (incorporated in England and Wales, registered number 11561594, registered office at 20 Fenchurch Street, London, EC3M 3AG) and its subsidiaries and subsidiary undertakings (as defined in the UK's Companies Act 2006).  For further information about these entities and the DWF Group's structure, please refer to the Legal Notices page on our website at www.dwfgroup.com. Where we provide legal services, our lawyers are subject to the rules of the regulatory body with whom they are admitted and the DWF Group entities providing such legal services are regulated in accordance with the relevant laws in the jurisdictions in which they operate.  All rights reserved.  This information is intended as a general discussion surrounding the topics covered and is for guidance purposes only. It does not constitute legal advice and should not be regarded as a substitute for taking legal advice. DWF is not responsible for any activity undertaken based on this information and makes no representations or warranties of any kind, express or implied, about the completeness, accuracy, reliability or suitability of the information contained herein.</a:t>
            </a:r>
            <a:endParaRPr lang="en-GB" sz="600" b="0" i="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GB" sz="600" b="0" i="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GB" sz="600" b="0" i="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1400" b="0" i="0">
                <a:solidFill>
                  <a:schemeClr val="bg1"/>
                </a:solidFill>
                <a:latin typeface="Open Sans" panose="020B0606030504020204" pitchFamily="34" charset="0"/>
                <a:ea typeface="Open Sans" panose="020B0606030504020204" pitchFamily="34" charset="0"/>
                <a:cs typeface="Open Sans" panose="020B0606030504020204" pitchFamily="34" charset="0"/>
              </a:rPr>
              <a:t>dwfgroup.com</a:t>
            </a:r>
            <a:endParaRPr lang="en-GB" sz="1400" b="0" i="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5A197A39-58A1-0B4A-BAEA-2427C1F93BCD}"/>
              </a:ext>
            </a:extLst>
          </p:cNvPr>
          <p:cNvGrpSpPr/>
          <p:nvPr userDrawn="1"/>
        </p:nvGrpSpPr>
        <p:grpSpPr>
          <a:xfrm>
            <a:off x="10525125" y="728114"/>
            <a:ext cx="934338" cy="937285"/>
            <a:chOff x="10525125" y="728114"/>
            <a:chExt cx="934338" cy="937285"/>
          </a:xfrm>
        </p:grpSpPr>
        <p:sp>
          <p:nvSpPr>
            <p:cNvPr id="8" name="Oval 7">
              <a:extLst>
                <a:ext uri="{FF2B5EF4-FFF2-40B4-BE49-F238E27FC236}">
                  <a16:creationId xmlns:a16="http://schemas.microsoft.com/office/drawing/2014/main" id="{75375D5B-A9E0-5441-B74D-2E12D074F334}"/>
                </a:ext>
              </a:extLst>
            </p:cNvPr>
            <p:cNvSpPr/>
            <p:nvPr userDrawn="1"/>
          </p:nvSpPr>
          <p:spPr>
            <a:xfrm>
              <a:off x="10574833" y="758258"/>
              <a:ext cx="839429" cy="839429"/>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pic>
          <p:nvPicPr>
            <p:cNvPr id="9" name="Picture 8">
              <a:extLst>
                <a:ext uri="{FF2B5EF4-FFF2-40B4-BE49-F238E27FC236}">
                  <a16:creationId xmlns:a16="http://schemas.microsoft.com/office/drawing/2014/main" id="{F7F3A08A-27F2-7C4F-966A-C7821C40A2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25125" y="728114"/>
              <a:ext cx="934338" cy="937285"/>
            </a:xfrm>
            <a:prstGeom prst="rect">
              <a:avLst/>
            </a:prstGeom>
          </p:spPr>
        </p:pic>
      </p:grpSp>
    </p:spTree>
    <p:extLst>
      <p:ext uri="{BB962C8B-B14F-4D97-AF65-F5344CB8AC3E}">
        <p14:creationId xmlns:p14="http://schemas.microsoft.com/office/powerpoint/2010/main" val="3410989716"/>
      </p:ext>
    </p:extLst>
  </p:cSld>
  <p:clrMapOvr>
    <a:overrideClrMapping bg1="lt1" tx1="dk1" bg2="lt2" tx2="dk2" accent1="accent1" accent2="accent2" accent3="accent3" accent4="accent4" accent5="accent5" accent6="accent6" hlink="hlink" folHlink="folHlink"/>
  </p:clrMapOvr>
  <p:hf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3_Legal Disclaimer Red">
    <p:bg>
      <p:bgPr>
        <a:solidFill>
          <a:schemeClr val="accent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63E9B41-F08A-584E-A343-701CF207F48D}"/>
              </a:ext>
            </a:extLst>
          </p:cNvPr>
          <p:cNvCxnSpPr/>
          <p:nvPr userDrawn="1"/>
        </p:nvCxnSpPr>
        <p:spPr>
          <a:xfrm>
            <a:off x="545945" y="2695575"/>
            <a:ext cx="1108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1898A1F-876E-A943-920F-7F2AF56818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25123" y="726250"/>
            <a:ext cx="934339" cy="937286"/>
          </a:xfrm>
          <a:prstGeom prst="rect">
            <a:avLst/>
          </a:prstGeom>
        </p:spPr>
      </p:pic>
      <p:sp>
        <p:nvSpPr>
          <p:cNvPr id="6" name="TextBox 5">
            <a:extLst>
              <a:ext uri="{FF2B5EF4-FFF2-40B4-BE49-F238E27FC236}">
                <a16:creationId xmlns:a16="http://schemas.microsoft.com/office/drawing/2014/main" id="{2A455F28-6A3B-A847-8093-8B40CE5B52C9}"/>
              </a:ext>
            </a:extLst>
          </p:cNvPr>
          <p:cNvSpPr txBox="1"/>
          <p:nvPr userDrawn="1"/>
        </p:nvSpPr>
        <p:spPr>
          <a:xfrm>
            <a:off x="562312" y="2958815"/>
            <a:ext cx="5462252" cy="3200876"/>
          </a:xfrm>
          <a:prstGeom prst="rect">
            <a:avLst/>
          </a:prstGeom>
          <a:noFill/>
        </p:spPr>
        <p:txBody>
          <a:bodyPr wrap="square" lIns="0" tIns="0" rIns="0" bIns="0" rtlCol="0">
            <a:spAutoFit/>
          </a:bodyPr>
          <a:lstStyle/>
          <a:p>
            <a:pPr>
              <a:lnSpc>
                <a:spcPct val="100000"/>
              </a:lnSpc>
            </a:pPr>
            <a:r>
              <a:rPr lang="en-GB" sz="1600" b="0" i="0" kern="1200">
                <a:solidFill>
                  <a:schemeClr val="bg1"/>
                </a:solidFill>
                <a:latin typeface="Merriweather Light" pitchFamily="2" charset="77"/>
                <a:ea typeface="+mn-ea"/>
                <a:cs typeface="+mn-cs"/>
              </a:rPr>
              <a:t>DWF is a leading global provider of integrated legal and business services.</a:t>
            </a:r>
          </a:p>
          <a:p>
            <a:pPr>
              <a:lnSpc>
                <a:spcPct val="100000"/>
              </a:lnSpc>
            </a:pPr>
            <a:endParaRPr lang="en-GB" sz="1600" b="0" i="0" kern="1200">
              <a:solidFill>
                <a:schemeClr val="bg1"/>
              </a:solidFill>
              <a:latin typeface="Merriweather Light" pitchFamily="2" charset="77"/>
              <a:ea typeface="+mn-ea"/>
              <a:cs typeface="+mn-cs"/>
            </a:endParaRPr>
          </a:p>
          <a:p>
            <a:pPr>
              <a:lnSpc>
                <a:spcPct val="100000"/>
              </a:lnSpc>
            </a:pPr>
            <a:r>
              <a:rPr lang="en-GB" sz="1600" b="0" i="0" kern="1200">
                <a:solidFill>
                  <a:schemeClr val="bg1"/>
                </a:solidFill>
                <a:latin typeface="Merriweather Light" pitchFamily="2" charset="77"/>
                <a:ea typeface="+mn-ea"/>
                <a:cs typeface="+mn-cs"/>
              </a:rPr>
              <a:t>Our Integrated Legal Management approach delivers greater efficiency, price certainty and transparency for our clients.</a:t>
            </a:r>
          </a:p>
          <a:p>
            <a:pPr>
              <a:lnSpc>
                <a:spcPct val="100000"/>
              </a:lnSpc>
            </a:pPr>
            <a:endParaRPr lang="en-GB" sz="1600" b="0" i="0" kern="1200">
              <a:solidFill>
                <a:schemeClr val="bg1"/>
              </a:solidFill>
              <a:latin typeface="Merriweather Light" pitchFamily="2" charset="77"/>
              <a:ea typeface="+mn-ea"/>
              <a:cs typeface="+mn-cs"/>
            </a:endParaRPr>
          </a:p>
          <a:p>
            <a:pPr>
              <a:lnSpc>
                <a:spcPct val="100000"/>
              </a:lnSpc>
            </a:pPr>
            <a:r>
              <a:rPr lang="en-GB" sz="1600" b="0" i="0" kern="1200">
                <a:solidFill>
                  <a:schemeClr val="bg1"/>
                </a:solidFill>
                <a:latin typeface="Merriweather Light" pitchFamily="2" charset="77"/>
                <a:ea typeface="+mn-ea"/>
                <a:cs typeface="+mn-cs"/>
              </a:rPr>
              <a:t>We deliver integrated legal and business services on a global scale through our three offerings; Legal Services, Legal Operations and Business Services, across our nine key sectors. We seamlessly combine any number of our services to deliver bespoke solutions for our diverse clients.</a:t>
            </a:r>
          </a:p>
        </p:txBody>
      </p:sp>
      <p:sp>
        <p:nvSpPr>
          <p:cNvPr id="7" name="TextBox 6">
            <a:extLst>
              <a:ext uri="{FF2B5EF4-FFF2-40B4-BE49-F238E27FC236}">
                <a16:creationId xmlns:a16="http://schemas.microsoft.com/office/drawing/2014/main" id="{1AC5049C-E5D1-FA4A-9986-DC3A1F7106F6}"/>
              </a:ext>
            </a:extLst>
          </p:cNvPr>
          <p:cNvSpPr txBox="1"/>
          <p:nvPr userDrawn="1"/>
        </p:nvSpPr>
        <p:spPr>
          <a:xfrm>
            <a:off x="8691073" y="2958815"/>
            <a:ext cx="2951495" cy="3054682"/>
          </a:xfrm>
          <a:prstGeom prst="rect">
            <a:avLst/>
          </a:prstGeom>
          <a:noFill/>
        </p:spPr>
        <p:txBody>
          <a:bodyPr wrap="square" lIns="0" tIns="0" rIns="0" bIns="0" rtlCol="0">
            <a:spAutoFit/>
          </a:bodyPr>
          <a:lstStyle/>
          <a:p>
            <a:r>
              <a:rPr lang="en-GB" sz="750" b="0" i="0" kern="120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DWF, 2024.  DWF is a global legal services, legal operations and professional services business operating through a number of separately constituted and distinct legal entities.  The DWF Group comprises DWF Group Limited (incorporated in England and Wales, registered number 11561594, registered office at 20 Fenchurch Street, London, EC3M 3AG) and its subsidiaries and subsidiary undertakings (as defined in the UK's Companies Act 2006).  For further information about these entities and the DWF Group's structure, please refer to the Legal Notices page on our website at www.dwfgroup.com. Where we provide legal services, our lawyers are subject to the rules of the regulatory body with whom they are admitted and the DWF Group entities providing such legal services are regulated in accordance with the relevant laws in the jurisdictions in which they operate.  All rights reserved.  This information is intended as a general discussion surrounding the topics covered and is for guidance purposes only. It does not constitute legal advice and should not be regarded as a substitute for taking legal advice. DWF is not responsible for any activity undertaken based on this information and makes no representations or warranties of any kind, express or implied, about the completeness, accuracy, reliability or suitability of the information contained herein.</a:t>
            </a:r>
            <a:endParaRPr lang="en-GB" sz="600" b="0" i="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GB" sz="600" b="0" i="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GB" sz="600" b="0" i="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1400" b="0" i="0">
                <a:solidFill>
                  <a:schemeClr val="bg1"/>
                </a:solidFill>
                <a:latin typeface="Open Sans" panose="020B0606030504020204" pitchFamily="34" charset="0"/>
                <a:ea typeface="Open Sans" panose="020B0606030504020204" pitchFamily="34" charset="0"/>
                <a:cs typeface="Open Sans" panose="020B0606030504020204" pitchFamily="34" charset="0"/>
              </a:rPr>
              <a:t>dwfgroup.com</a:t>
            </a:r>
            <a:endParaRPr lang="en-GB" sz="1400" b="0" i="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13622161"/>
      </p:ext>
    </p:extLst>
  </p:cSld>
  <p:clrMapOvr>
    <a:overrideClrMapping bg1="lt1" tx1="dk1" bg2="lt2" tx2="dk2" accent1="accent1" accent2="accent2" accent3="accent3" accent4="accent4" accent5="accent5" accent6="accent6" hlink="hlink" folHlink="folHlink"/>
  </p:clrMapOvr>
  <p:hf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am slide 4 or l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72" name="Straight Connector 71">
            <a:extLst>
              <a:ext uri="{FF2B5EF4-FFF2-40B4-BE49-F238E27FC236}">
                <a16:creationId xmlns:a16="http://schemas.microsoft.com/office/drawing/2014/main" id="{21609768-0448-2A46-9612-9FD62D7AD6BB}"/>
              </a:ext>
            </a:extLst>
          </p:cNvPr>
          <p:cNvCxnSpPr>
            <a:cxnSpLocks/>
          </p:cNvCxnSpPr>
          <p:nvPr userDrawn="1"/>
        </p:nvCxnSpPr>
        <p:spPr>
          <a:xfrm>
            <a:off x="2810291" y="2067942"/>
            <a:ext cx="883084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Picture Placeholder 19">
            <a:extLst>
              <a:ext uri="{FF2B5EF4-FFF2-40B4-BE49-F238E27FC236}">
                <a16:creationId xmlns:a16="http://schemas.microsoft.com/office/drawing/2014/main" id="{04BEA4F4-CC36-0448-A29A-238B573F0F44}"/>
              </a:ext>
            </a:extLst>
          </p:cNvPr>
          <p:cNvSpPr>
            <a:spLocks noGrp="1"/>
          </p:cNvSpPr>
          <p:nvPr>
            <p:ph type="pic" sz="quarter" idx="41"/>
          </p:nvPr>
        </p:nvSpPr>
        <p:spPr>
          <a:xfrm>
            <a:off x="2804924" y="2154947"/>
            <a:ext cx="1602000" cy="702000"/>
          </a:xfrm>
          <a:prstGeom prst="rect">
            <a:avLst/>
          </a:prstGeom>
        </p:spPr>
        <p:txBody>
          <a:bodyPr/>
          <a:lstStyle/>
          <a:p>
            <a:endParaRPr lang="en-US"/>
          </a:p>
        </p:txBody>
      </p:sp>
      <p:sp>
        <p:nvSpPr>
          <p:cNvPr id="74" name="Text Placeholder 5">
            <a:extLst>
              <a:ext uri="{FF2B5EF4-FFF2-40B4-BE49-F238E27FC236}">
                <a16:creationId xmlns:a16="http://schemas.microsoft.com/office/drawing/2014/main" id="{752C25B4-2008-7F4D-98F6-EE941049A771}"/>
              </a:ext>
            </a:extLst>
          </p:cNvPr>
          <p:cNvSpPr>
            <a:spLocks noGrp="1"/>
          </p:cNvSpPr>
          <p:nvPr>
            <p:ph type="body" sz="quarter" idx="42" hasCustomPrompt="1"/>
          </p:nvPr>
        </p:nvSpPr>
        <p:spPr>
          <a:xfrm>
            <a:off x="2800808"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75" name="Text Placeholder 5">
            <a:extLst>
              <a:ext uri="{FF2B5EF4-FFF2-40B4-BE49-F238E27FC236}">
                <a16:creationId xmlns:a16="http://schemas.microsoft.com/office/drawing/2014/main" id="{BE054170-2241-ED46-B6F2-A96F2421A8F2}"/>
              </a:ext>
            </a:extLst>
          </p:cNvPr>
          <p:cNvSpPr>
            <a:spLocks noGrp="1"/>
          </p:cNvSpPr>
          <p:nvPr>
            <p:ph type="body" sz="quarter" idx="43" hasCustomPrompt="1"/>
          </p:nvPr>
        </p:nvSpPr>
        <p:spPr>
          <a:xfrm>
            <a:off x="2800808"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76" name="Text Placeholder 5">
            <a:extLst>
              <a:ext uri="{FF2B5EF4-FFF2-40B4-BE49-F238E27FC236}">
                <a16:creationId xmlns:a16="http://schemas.microsoft.com/office/drawing/2014/main" id="{841899F7-96EA-7944-9884-377D1A886ED6}"/>
              </a:ext>
            </a:extLst>
          </p:cNvPr>
          <p:cNvSpPr>
            <a:spLocks noGrp="1"/>
          </p:cNvSpPr>
          <p:nvPr>
            <p:ph type="body" sz="quarter" idx="44" hasCustomPrompt="1"/>
          </p:nvPr>
        </p:nvSpPr>
        <p:spPr>
          <a:xfrm>
            <a:off x="2800808" y="349017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77" name="Text Placeholder 5">
            <a:extLst>
              <a:ext uri="{FF2B5EF4-FFF2-40B4-BE49-F238E27FC236}">
                <a16:creationId xmlns:a16="http://schemas.microsoft.com/office/drawing/2014/main" id="{E3913A58-1263-F54B-835C-EA9A406434B3}"/>
              </a:ext>
            </a:extLst>
          </p:cNvPr>
          <p:cNvSpPr>
            <a:spLocks noGrp="1"/>
          </p:cNvSpPr>
          <p:nvPr>
            <p:ph type="body" sz="quarter" idx="45" hasCustomPrompt="1"/>
          </p:nvPr>
        </p:nvSpPr>
        <p:spPr>
          <a:xfrm>
            <a:off x="2800808" y="36800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78" name="Text Placeholder 5">
            <a:extLst>
              <a:ext uri="{FF2B5EF4-FFF2-40B4-BE49-F238E27FC236}">
                <a16:creationId xmlns:a16="http://schemas.microsoft.com/office/drawing/2014/main" id="{10CB97F7-743E-E942-B1D3-AC0EB7DBE3A5}"/>
              </a:ext>
            </a:extLst>
          </p:cNvPr>
          <p:cNvSpPr>
            <a:spLocks noGrp="1"/>
          </p:cNvSpPr>
          <p:nvPr>
            <p:ph type="body" sz="quarter" idx="46" hasCustomPrompt="1"/>
          </p:nvPr>
        </p:nvSpPr>
        <p:spPr>
          <a:xfrm>
            <a:off x="2800808" y="386992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79" name="Picture Placeholder 19">
            <a:extLst>
              <a:ext uri="{FF2B5EF4-FFF2-40B4-BE49-F238E27FC236}">
                <a16:creationId xmlns:a16="http://schemas.microsoft.com/office/drawing/2014/main" id="{9E72504B-B700-DF46-863A-414347D0A8FF}"/>
              </a:ext>
            </a:extLst>
          </p:cNvPr>
          <p:cNvSpPr>
            <a:spLocks noGrp="1"/>
          </p:cNvSpPr>
          <p:nvPr>
            <p:ph type="pic" sz="quarter" idx="47"/>
          </p:nvPr>
        </p:nvSpPr>
        <p:spPr>
          <a:xfrm>
            <a:off x="5052178" y="2154947"/>
            <a:ext cx="1602000" cy="702000"/>
          </a:xfrm>
          <a:prstGeom prst="rect">
            <a:avLst/>
          </a:prstGeom>
        </p:spPr>
        <p:txBody>
          <a:bodyPr/>
          <a:lstStyle/>
          <a:p>
            <a:endParaRPr lang="en-US"/>
          </a:p>
        </p:txBody>
      </p:sp>
      <p:sp>
        <p:nvSpPr>
          <p:cNvPr id="80" name="Text Placeholder 5">
            <a:extLst>
              <a:ext uri="{FF2B5EF4-FFF2-40B4-BE49-F238E27FC236}">
                <a16:creationId xmlns:a16="http://schemas.microsoft.com/office/drawing/2014/main" id="{05B6BF8E-443E-7645-B222-300122FDABC8}"/>
              </a:ext>
            </a:extLst>
          </p:cNvPr>
          <p:cNvSpPr>
            <a:spLocks noGrp="1"/>
          </p:cNvSpPr>
          <p:nvPr>
            <p:ph type="body" sz="quarter" idx="48" hasCustomPrompt="1"/>
          </p:nvPr>
        </p:nvSpPr>
        <p:spPr>
          <a:xfrm>
            <a:off x="5048062"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81" name="Text Placeholder 5">
            <a:extLst>
              <a:ext uri="{FF2B5EF4-FFF2-40B4-BE49-F238E27FC236}">
                <a16:creationId xmlns:a16="http://schemas.microsoft.com/office/drawing/2014/main" id="{9555EBB5-53F5-D448-9CCF-A739A751DAEB}"/>
              </a:ext>
            </a:extLst>
          </p:cNvPr>
          <p:cNvSpPr>
            <a:spLocks noGrp="1"/>
          </p:cNvSpPr>
          <p:nvPr>
            <p:ph type="body" sz="quarter" idx="49" hasCustomPrompt="1"/>
          </p:nvPr>
        </p:nvSpPr>
        <p:spPr>
          <a:xfrm>
            <a:off x="5048062"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82" name="Text Placeholder 5">
            <a:extLst>
              <a:ext uri="{FF2B5EF4-FFF2-40B4-BE49-F238E27FC236}">
                <a16:creationId xmlns:a16="http://schemas.microsoft.com/office/drawing/2014/main" id="{F36E71D7-58B2-E048-A3CE-A211CA36DD0F}"/>
              </a:ext>
            </a:extLst>
          </p:cNvPr>
          <p:cNvSpPr>
            <a:spLocks noGrp="1"/>
          </p:cNvSpPr>
          <p:nvPr>
            <p:ph type="body" sz="quarter" idx="50" hasCustomPrompt="1"/>
          </p:nvPr>
        </p:nvSpPr>
        <p:spPr>
          <a:xfrm>
            <a:off x="5048062" y="349017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83" name="Text Placeholder 5">
            <a:extLst>
              <a:ext uri="{FF2B5EF4-FFF2-40B4-BE49-F238E27FC236}">
                <a16:creationId xmlns:a16="http://schemas.microsoft.com/office/drawing/2014/main" id="{05286539-E52A-8F48-BE5A-3C4FEE2D4A46}"/>
              </a:ext>
            </a:extLst>
          </p:cNvPr>
          <p:cNvSpPr>
            <a:spLocks noGrp="1"/>
          </p:cNvSpPr>
          <p:nvPr>
            <p:ph type="body" sz="quarter" idx="51" hasCustomPrompt="1"/>
          </p:nvPr>
        </p:nvSpPr>
        <p:spPr>
          <a:xfrm>
            <a:off x="5048062" y="36800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84" name="Text Placeholder 5">
            <a:extLst>
              <a:ext uri="{FF2B5EF4-FFF2-40B4-BE49-F238E27FC236}">
                <a16:creationId xmlns:a16="http://schemas.microsoft.com/office/drawing/2014/main" id="{6EA98E0A-AF3A-3E4B-BE6D-FB69A606465B}"/>
              </a:ext>
            </a:extLst>
          </p:cNvPr>
          <p:cNvSpPr>
            <a:spLocks noGrp="1"/>
          </p:cNvSpPr>
          <p:nvPr>
            <p:ph type="body" sz="quarter" idx="52" hasCustomPrompt="1"/>
          </p:nvPr>
        </p:nvSpPr>
        <p:spPr>
          <a:xfrm>
            <a:off x="5048062" y="386992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85" name="Picture Placeholder 19">
            <a:extLst>
              <a:ext uri="{FF2B5EF4-FFF2-40B4-BE49-F238E27FC236}">
                <a16:creationId xmlns:a16="http://schemas.microsoft.com/office/drawing/2014/main" id="{817F869E-ED2F-FB49-B433-678777851D4D}"/>
              </a:ext>
            </a:extLst>
          </p:cNvPr>
          <p:cNvSpPr>
            <a:spLocks noGrp="1"/>
          </p:cNvSpPr>
          <p:nvPr>
            <p:ph type="pic" sz="quarter" idx="53"/>
          </p:nvPr>
        </p:nvSpPr>
        <p:spPr>
          <a:xfrm>
            <a:off x="7299433" y="2154947"/>
            <a:ext cx="1602000" cy="702000"/>
          </a:xfrm>
          <a:prstGeom prst="rect">
            <a:avLst/>
          </a:prstGeom>
        </p:spPr>
        <p:txBody>
          <a:bodyPr/>
          <a:lstStyle/>
          <a:p>
            <a:endParaRPr lang="en-US"/>
          </a:p>
        </p:txBody>
      </p:sp>
      <p:sp>
        <p:nvSpPr>
          <p:cNvPr id="86" name="Text Placeholder 5">
            <a:extLst>
              <a:ext uri="{FF2B5EF4-FFF2-40B4-BE49-F238E27FC236}">
                <a16:creationId xmlns:a16="http://schemas.microsoft.com/office/drawing/2014/main" id="{DBF1A7B5-E927-B84F-8378-F500C014DDA2}"/>
              </a:ext>
            </a:extLst>
          </p:cNvPr>
          <p:cNvSpPr>
            <a:spLocks noGrp="1"/>
          </p:cNvSpPr>
          <p:nvPr>
            <p:ph type="body" sz="quarter" idx="54" hasCustomPrompt="1"/>
          </p:nvPr>
        </p:nvSpPr>
        <p:spPr>
          <a:xfrm>
            <a:off x="7295317"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87" name="Text Placeholder 5">
            <a:extLst>
              <a:ext uri="{FF2B5EF4-FFF2-40B4-BE49-F238E27FC236}">
                <a16:creationId xmlns:a16="http://schemas.microsoft.com/office/drawing/2014/main" id="{F0B5190A-1328-E744-8578-CB379EFBC416}"/>
              </a:ext>
            </a:extLst>
          </p:cNvPr>
          <p:cNvSpPr>
            <a:spLocks noGrp="1"/>
          </p:cNvSpPr>
          <p:nvPr>
            <p:ph type="body" sz="quarter" idx="55" hasCustomPrompt="1"/>
          </p:nvPr>
        </p:nvSpPr>
        <p:spPr>
          <a:xfrm>
            <a:off x="7295317"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88" name="Text Placeholder 5">
            <a:extLst>
              <a:ext uri="{FF2B5EF4-FFF2-40B4-BE49-F238E27FC236}">
                <a16:creationId xmlns:a16="http://schemas.microsoft.com/office/drawing/2014/main" id="{61126231-4F24-DD45-BD53-3316AF80A92F}"/>
              </a:ext>
            </a:extLst>
          </p:cNvPr>
          <p:cNvSpPr>
            <a:spLocks noGrp="1"/>
          </p:cNvSpPr>
          <p:nvPr>
            <p:ph type="body" sz="quarter" idx="56" hasCustomPrompt="1"/>
          </p:nvPr>
        </p:nvSpPr>
        <p:spPr>
          <a:xfrm>
            <a:off x="7295317" y="349017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89" name="Text Placeholder 5">
            <a:extLst>
              <a:ext uri="{FF2B5EF4-FFF2-40B4-BE49-F238E27FC236}">
                <a16:creationId xmlns:a16="http://schemas.microsoft.com/office/drawing/2014/main" id="{3C6232D4-5844-B94D-B3E1-0D11285F1C18}"/>
              </a:ext>
            </a:extLst>
          </p:cNvPr>
          <p:cNvSpPr>
            <a:spLocks noGrp="1"/>
          </p:cNvSpPr>
          <p:nvPr>
            <p:ph type="body" sz="quarter" idx="57" hasCustomPrompt="1"/>
          </p:nvPr>
        </p:nvSpPr>
        <p:spPr>
          <a:xfrm>
            <a:off x="7295317" y="36800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90" name="Text Placeholder 5">
            <a:extLst>
              <a:ext uri="{FF2B5EF4-FFF2-40B4-BE49-F238E27FC236}">
                <a16:creationId xmlns:a16="http://schemas.microsoft.com/office/drawing/2014/main" id="{C1243572-9A77-B949-B9BE-00EB68D73B87}"/>
              </a:ext>
            </a:extLst>
          </p:cNvPr>
          <p:cNvSpPr>
            <a:spLocks noGrp="1"/>
          </p:cNvSpPr>
          <p:nvPr>
            <p:ph type="body" sz="quarter" idx="58" hasCustomPrompt="1"/>
          </p:nvPr>
        </p:nvSpPr>
        <p:spPr>
          <a:xfrm>
            <a:off x="7295317" y="386992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91" name="Picture Placeholder 19">
            <a:extLst>
              <a:ext uri="{FF2B5EF4-FFF2-40B4-BE49-F238E27FC236}">
                <a16:creationId xmlns:a16="http://schemas.microsoft.com/office/drawing/2014/main" id="{8583759E-F0C9-8648-8EFD-F2296581D0CE}"/>
              </a:ext>
            </a:extLst>
          </p:cNvPr>
          <p:cNvSpPr>
            <a:spLocks noGrp="1"/>
          </p:cNvSpPr>
          <p:nvPr>
            <p:ph type="pic" sz="quarter" idx="59"/>
          </p:nvPr>
        </p:nvSpPr>
        <p:spPr>
          <a:xfrm>
            <a:off x="9562185" y="2154947"/>
            <a:ext cx="1602000" cy="702000"/>
          </a:xfrm>
          <a:prstGeom prst="rect">
            <a:avLst/>
          </a:prstGeom>
        </p:spPr>
        <p:txBody>
          <a:bodyPr/>
          <a:lstStyle/>
          <a:p>
            <a:endParaRPr lang="en-US"/>
          </a:p>
        </p:txBody>
      </p:sp>
      <p:sp>
        <p:nvSpPr>
          <p:cNvPr id="92" name="Text Placeholder 5">
            <a:extLst>
              <a:ext uri="{FF2B5EF4-FFF2-40B4-BE49-F238E27FC236}">
                <a16:creationId xmlns:a16="http://schemas.microsoft.com/office/drawing/2014/main" id="{9F3850DA-6E06-9549-837C-3FB13B1E3780}"/>
              </a:ext>
            </a:extLst>
          </p:cNvPr>
          <p:cNvSpPr>
            <a:spLocks noGrp="1"/>
          </p:cNvSpPr>
          <p:nvPr>
            <p:ph type="body" sz="quarter" idx="60" hasCustomPrompt="1"/>
          </p:nvPr>
        </p:nvSpPr>
        <p:spPr>
          <a:xfrm>
            <a:off x="9558069"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93" name="Text Placeholder 5">
            <a:extLst>
              <a:ext uri="{FF2B5EF4-FFF2-40B4-BE49-F238E27FC236}">
                <a16:creationId xmlns:a16="http://schemas.microsoft.com/office/drawing/2014/main" id="{5BE78550-F350-C544-BE02-A98C04C8F6D1}"/>
              </a:ext>
            </a:extLst>
          </p:cNvPr>
          <p:cNvSpPr>
            <a:spLocks noGrp="1"/>
          </p:cNvSpPr>
          <p:nvPr>
            <p:ph type="body" sz="quarter" idx="61" hasCustomPrompt="1"/>
          </p:nvPr>
        </p:nvSpPr>
        <p:spPr>
          <a:xfrm>
            <a:off x="9558069"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94" name="Text Placeholder 5">
            <a:extLst>
              <a:ext uri="{FF2B5EF4-FFF2-40B4-BE49-F238E27FC236}">
                <a16:creationId xmlns:a16="http://schemas.microsoft.com/office/drawing/2014/main" id="{4200D560-9A27-F949-8DBA-F8DFDB7AE011}"/>
              </a:ext>
            </a:extLst>
          </p:cNvPr>
          <p:cNvSpPr>
            <a:spLocks noGrp="1"/>
          </p:cNvSpPr>
          <p:nvPr>
            <p:ph type="body" sz="quarter" idx="62" hasCustomPrompt="1"/>
          </p:nvPr>
        </p:nvSpPr>
        <p:spPr>
          <a:xfrm>
            <a:off x="9558069" y="349017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95" name="Text Placeholder 5">
            <a:extLst>
              <a:ext uri="{FF2B5EF4-FFF2-40B4-BE49-F238E27FC236}">
                <a16:creationId xmlns:a16="http://schemas.microsoft.com/office/drawing/2014/main" id="{816ED632-B1F4-474E-8B7B-9B5A97DFF2F2}"/>
              </a:ext>
            </a:extLst>
          </p:cNvPr>
          <p:cNvSpPr>
            <a:spLocks noGrp="1"/>
          </p:cNvSpPr>
          <p:nvPr>
            <p:ph type="body" sz="quarter" idx="63" hasCustomPrompt="1"/>
          </p:nvPr>
        </p:nvSpPr>
        <p:spPr>
          <a:xfrm>
            <a:off x="9558069" y="36800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96" name="Text Placeholder 5">
            <a:extLst>
              <a:ext uri="{FF2B5EF4-FFF2-40B4-BE49-F238E27FC236}">
                <a16:creationId xmlns:a16="http://schemas.microsoft.com/office/drawing/2014/main" id="{1CAA7C69-B186-AD4F-9B5F-0D8D46472B74}"/>
              </a:ext>
            </a:extLst>
          </p:cNvPr>
          <p:cNvSpPr>
            <a:spLocks noGrp="1"/>
          </p:cNvSpPr>
          <p:nvPr>
            <p:ph type="body" sz="quarter" idx="64" hasCustomPrompt="1"/>
          </p:nvPr>
        </p:nvSpPr>
        <p:spPr>
          <a:xfrm>
            <a:off x="9558069" y="386992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31" name="TextBox 30">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headshot image: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Click image icon &gt; Select a correctly sized image</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32" name="Text Placeholder 7">
            <a:extLst>
              <a:ext uri="{FF2B5EF4-FFF2-40B4-BE49-F238E27FC236}">
                <a16:creationId xmlns:a16="http://schemas.microsoft.com/office/drawing/2014/main" id="{6CC05095-8846-C54F-AFBE-D1F34963F01E}"/>
              </a:ext>
            </a:extLst>
          </p:cNvPr>
          <p:cNvSpPr>
            <a:spLocks noGrp="1"/>
          </p:cNvSpPr>
          <p:nvPr>
            <p:ph type="body" sz="quarter" idx="23" hasCustomPrompt="1"/>
          </p:nvPr>
        </p:nvSpPr>
        <p:spPr>
          <a:xfrm>
            <a:off x="560291" y="2051050"/>
            <a:ext cx="2079722" cy="492443"/>
          </a:xfrm>
        </p:spPr>
        <p:txBody>
          <a:bodyPr/>
          <a:lstStyle/>
          <a:p>
            <a:pPr lvl="0"/>
            <a:r>
              <a:rPr lang="en-GB"/>
              <a:t>Click to edit Master  text styles</a:t>
            </a:r>
          </a:p>
        </p:txBody>
      </p:sp>
      <p:sp>
        <p:nvSpPr>
          <p:cNvPr id="34" name="Text Placeholder 5">
            <a:extLst>
              <a:ext uri="{FF2B5EF4-FFF2-40B4-BE49-F238E27FC236}">
                <a16:creationId xmlns:a16="http://schemas.microsoft.com/office/drawing/2014/main" id="{EA2359DA-4EEC-0F47-A19D-4098A8C1D5EE}"/>
              </a:ext>
            </a:extLst>
          </p:cNvPr>
          <p:cNvSpPr>
            <a:spLocks noGrp="1"/>
          </p:cNvSpPr>
          <p:nvPr>
            <p:ph type="body" sz="quarter" idx="65"/>
          </p:nvPr>
        </p:nvSpPr>
        <p:spPr>
          <a:xfrm>
            <a:off x="560388" y="2698177"/>
            <a:ext cx="2079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5" name="Footer Placeholder 4"/>
          <p:cNvSpPr>
            <a:spLocks noGrp="1"/>
          </p:cNvSpPr>
          <p:nvPr>
            <p:ph type="ftr" sz="quarter" idx="66"/>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1983930222"/>
      </p:ext>
    </p:extLst>
  </p:cSld>
  <p:clrMapOvr>
    <a:masterClrMapping/>
  </p:clrMapOvr>
  <p:hf hdr="0" dt="0"/>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Single contact">
    <p:bg>
      <p:bgPr>
        <a:solidFill>
          <a:schemeClr val="accent3"/>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lvl1pPr>
              <a:defRPr>
                <a:solidFill>
                  <a:srgbClr val="42A4C4"/>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42A4C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6449786" y="647700"/>
            <a:ext cx="0" cy="5054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869415" y="822906"/>
            <a:ext cx="4881872" cy="4647165"/>
          </a:xfrm>
          <a:prstGeom prst="rect">
            <a:avLst/>
          </a:prstGeom>
        </p:spPr>
      </p:pic>
      <p:sp>
        <p:nvSpPr>
          <p:cNvPr id="8" name="Title 1">
            <a:extLst>
              <a:ext uri="{FF2B5EF4-FFF2-40B4-BE49-F238E27FC236}">
                <a16:creationId xmlns:a16="http://schemas.microsoft.com/office/drawing/2014/main" id="{1DBD2ED3-9A25-AC45-BFF4-70FC0E5B959F}"/>
              </a:ext>
            </a:extLst>
          </p:cNvPr>
          <p:cNvSpPr txBox="1">
            <a:spLocks/>
          </p:cNvSpPr>
          <p:nvPr userDrawn="1"/>
        </p:nvSpPr>
        <p:spPr>
          <a:xfrm>
            <a:off x="2290371" y="1507781"/>
            <a:ext cx="2731715" cy="427286"/>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a:lstStyle>
          <a:p>
            <a:pPr algn="ctr"/>
            <a:r>
              <a:rPr lang="en-US" sz="2800">
                <a:solidFill>
                  <a:schemeClr val="bg1"/>
                </a:solidFill>
              </a:rPr>
              <a:t>Contact us…</a:t>
            </a:r>
          </a:p>
        </p:txBody>
      </p:sp>
      <p:sp>
        <p:nvSpPr>
          <p:cNvPr id="9" name="Picture Placeholder 19">
            <a:extLst>
              <a:ext uri="{FF2B5EF4-FFF2-40B4-BE49-F238E27FC236}">
                <a16:creationId xmlns:a16="http://schemas.microsoft.com/office/drawing/2014/main" id="{04BEA4F4-CC36-0448-A29A-238B573F0F44}"/>
              </a:ext>
            </a:extLst>
          </p:cNvPr>
          <p:cNvSpPr>
            <a:spLocks noGrp="1"/>
          </p:cNvSpPr>
          <p:nvPr>
            <p:ph type="pic" sz="quarter" idx="41"/>
          </p:nvPr>
        </p:nvSpPr>
        <p:spPr>
          <a:xfrm>
            <a:off x="7069153" y="1496883"/>
            <a:ext cx="2912616" cy="1276315"/>
          </a:xfrm>
          <a:prstGeom prst="rect">
            <a:avLst/>
          </a:prstGeom>
        </p:spPr>
        <p:txBody>
          <a:bodyPr/>
          <a:lstStyle/>
          <a:p>
            <a:endParaRPr lang="en-US"/>
          </a:p>
        </p:txBody>
      </p:sp>
      <p:sp>
        <p:nvSpPr>
          <p:cNvPr id="10" name="Text Placeholder 5">
            <a:extLst>
              <a:ext uri="{FF2B5EF4-FFF2-40B4-BE49-F238E27FC236}">
                <a16:creationId xmlns:a16="http://schemas.microsoft.com/office/drawing/2014/main" id="{752C25B4-2008-7F4D-98F6-EE941049A771}"/>
              </a:ext>
            </a:extLst>
          </p:cNvPr>
          <p:cNvSpPr>
            <a:spLocks noGrp="1"/>
          </p:cNvSpPr>
          <p:nvPr>
            <p:ph type="body" sz="quarter" idx="42" hasCustomPrompt="1"/>
          </p:nvPr>
        </p:nvSpPr>
        <p:spPr>
          <a:xfrm>
            <a:off x="7065037" y="2989055"/>
            <a:ext cx="4487240" cy="369332"/>
          </a:xfrm>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11" name="Text Placeholder 5">
            <a:extLst>
              <a:ext uri="{FF2B5EF4-FFF2-40B4-BE49-F238E27FC236}">
                <a16:creationId xmlns:a16="http://schemas.microsoft.com/office/drawing/2014/main" id="{BE054170-2241-ED46-B6F2-A96F2421A8F2}"/>
              </a:ext>
            </a:extLst>
          </p:cNvPr>
          <p:cNvSpPr>
            <a:spLocks noGrp="1"/>
          </p:cNvSpPr>
          <p:nvPr>
            <p:ph type="body" sz="quarter" idx="43" hasCustomPrompt="1"/>
          </p:nvPr>
        </p:nvSpPr>
        <p:spPr>
          <a:xfrm>
            <a:off x="7065037" y="3479270"/>
            <a:ext cx="4487240" cy="246221"/>
          </a:xfrm>
        </p:spPr>
        <p:txBody>
          <a:bodyPr/>
          <a:lstStyle>
            <a:lvl1pPr>
              <a:defRPr sz="16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12" name="Text Placeholder 5">
            <a:extLst>
              <a:ext uri="{FF2B5EF4-FFF2-40B4-BE49-F238E27FC236}">
                <a16:creationId xmlns:a16="http://schemas.microsoft.com/office/drawing/2014/main" id="{841899F7-96EA-7944-9884-377D1A886ED6}"/>
              </a:ext>
            </a:extLst>
          </p:cNvPr>
          <p:cNvSpPr>
            <a:spLocks noGrp="1"/>
          </p:cNvSpPr>
          <p:nvPr>
            <p:ph type="body" sz="quarter" idx="44" hasCustomPrompt="1"/>
          </p:nvPr>
        </p:nvSpPr>
        <p:spPr>
          <a:xfrm>
            <a:off x="7065037" y="3941348"/>
            <a:ext cx="4487240" cy="246221"/>
          </a:xfrm>
        </p:spPr>
        <p:txBody>
          <a:bodyPr/>
          <a:lstStyle>
            <a:lvl1pPr>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13" name="Text Placeholder 5">
            <a:extLst>
              <a:ext uri="{FF2B5EF4-FFF2-40B4-BE49-F238E27FC236}">
                <a16:creationId xmlns:a16="http://schemas.microsoft.com/office/drawing/2014/main" id="{E3913A58-1263-F54B-835C-EA9A406434B3}"/>
              </a:ext>
            </a:extLst>
          </p:cNvPr>
          <p:cNvSpPr>
            <a:spLocks noGrp="1"/>
          </p:cNvSpPr>
          <p:nvPr>
            <p:ph type="body" sz="quarter" idx="45" hasCustomPrompt="1"/>
          </p:nvPr>
        </p:nvSpPr>
        <p:spPr>
          <a:xfrm>
            <a:off x="7065037" y="4280925"/>
            <a:ext cx="4487240" cy="246221"/>
          </a:xfrm>
        </p:spPr>
        <p:txBody>
          <a:bodyPr/>
          <a:lstStyle>
            <a:lvl1pPr>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14" name="Text Placeholder 5">
            <a:extLst>
              <a:ext uri="{FF2B5EF4-FFF2-40B4-BE49-F238E27FC236}">
                <a16:creationId xmlns:a16="http://schemas.microsoft.com/office/drawing/2014/main" id="{10CB97F7-743E-E942-B1D3-AC0EB7DBE3A5}"/>
              </a:ext>
            </a:extLst>
          </p:cNvPr>
          <p:cNvSpPr>
            <a:spLocks noGrp="1"/>
          </p:cNvSpPr>
          <p:nvPr>
            <p:ph type="body" sz="quarter" idx="46" hasCustomPrompt="1"/>
          </p:nvPr>
        </p:nvSpPr>
        <p:spPr>
          <a:xfrm>
            <a:off x="7065037" y="4606896"/>
            <a:ext cx="4487240" cy="246221"/>
          </a:xfrm>
        </p:spPr>
        <p:txBody>
          <a:bodyPr/>
          <a:lstStyle>
            <a:lvl1pPr>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18"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a:xfrm>
            <a:off x="848291" y="6436556"/>
            <a:ext cx="10782000" cy="169277"/>
          </a:xfrm>
        </p:spPr>
        <p:txBody>
          <a:bodyPr/>
          <a:lstStyle>
            <a:lvl1pPr>
              <a:defRPr>
                <a:solidFill>
                  <a:schemeClr val="bg1"/>
                </a:solidFill>
              </a:defRPr>
            </a:lvl1pPr>
          </a:lstStyle>
          <a:p>
            <a:r>
              <a:rPr lang="en-GB"/>
              <a:t>DWF Public Sector Webinar Series 2025</a:t>
            </a:r>
            <a:endParaRPr lang="en-US" b="1"/>
          </a:p>
        </p:txBody>
      </p:sp>
    </p:spTree>
    <p:extLst>
      <p:ext uri="{BB962C8B-B14F-4D97-AF65-F5344CB8AC3E}">
        <p14:creationId xmlns:p14="http://schemas.microsoft.com/office/powerpoint/2010/main" val="3903172815"/>
      </p:ext>
    </p:extLst>
  </p:cSld>
  <p:clrMapOvr>
    <a:masterClrMapping/>
  </p:clrMapOvr>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4 x contact">
    <p:bg>
      <p:bgPr>
        <a:solidFill>
          <a:schemeClr val="accent3"/>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96000" y="652878"/>
            <a:ext cx="0" cy="5054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1151743" y="1149088"/>
            <a:ext cx="4267342" cy="4062180"/>
          </a:xfrm>
          <a:prstGeom prst="rect">
            <a:avLst/>
          </a:prstGeom>
        </p:spPr>
      </p:pic>
      <p:sp>
        <p:nvSpPr>
          <p:cNvPr id="15" name="Picture Placeholder 19">
            <a:extLst>
              <a:ext uri="{FF2B5EF4-FFF2-40B4-BE49-F238E27FC236}">
                <a16:creationId xmlns:a16="http://schemas.microsoft.com/office/drawing/2014/main" id="{F610B416-E4ED-FA45-B118-64CDF144302E}"/>
              </a:ext>
            </a:extLst>
          </p:cNvPr>
          <p:cNvSpPr>
            <a:spLocks noGrp="1"/>
          </p:cNvSpPr>
          <p:nvPr>
            <p:ph type="pic" sz="quarter" idx="41"/>
          </p:nvPr>
        </p:nvSpPr>
        <p:spPr>
          <a:xfrm>
            <a:off x="6727443" y="1222822"/>
            <a:ext cx="1602000" cy="702000"/>
          </a:xfrm>
          <a:prstGeom prst="rect">
            <a:avLst/>
          </a:prstGeom>
        </p:spPr>
        <p:txBody>
          <a:bodyPr/>
          <a:lstStyle/>
          <a:p>
            <a:endParaRPr lang="en-US"/>
          </a:p>
        </p:txBody>
      </p:sp>
      <p:sp>
        <p:nvSpPr>
          <p:cNvPr id="16" name="Text Placeholder 5">
            <a:extLst>
              <a:ext uri="{FF2B5EF4-FFF2-40B4-BE49-F238E27FC236}">
                <a16:creationId xmlns:a16="http://schemas.microsoft.com/office/drawing/2014/main" id="{317CF69E-CAB9-6841-B0C0-20B85F682CFE}"/>
              </a:ext>
            </a:extLst>
          </p:cNvPr>
          <p:cNvSpPr>
            <a:spLocks noGrp="1"/>
          </p:cNvSpPr>
          <p:nvPr>
            <p:ph type="body" sz="quarter" idx="42" hasCustomPrompt="1"/>
          </p:nvPr>
        </p:nvSpPr>
        <p:spPr>
          <a:xfrm>
            <a:off x="6723327" y="1985700"/>
            <a:ext cx="2088000" cy="184666"/>
          </a:xfrm>
        </p:spPr>
        <p:txBody>
          <a:bodyPr/>
          <a:lstStyle>
            <a:lvl1pPr>
              <a:defRPr sz="12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17" name="Text Placeholder 5">
            <a:extLst>
              <a:ext uri="{FF2B5EF4-FFF2-40B4-BE49-F238E27FC236}">
                <a16:creationId xmlns:a16="http://schemas.microsoft.com/office/drawing/2014/main" id="{142435FB-22FE-2643-9EF8-79941D4AE0EB}"/>
              </a:ext>
            </a:extLst>
          </p:cNvPr>
          <p:cNvSpPr>
            <a:spLocks noGrp="1"/>
          </p:cNvSpPr>
          <p:nvPr>
            <p:ph type="body" sz="quarter" idx="43" hasCustomPrompt="1"/>
          </p:nvPr>
        </p:nvSpPr>
        <p:spPr>
          <a:xfrm>
            <a:off x="6723327" y="2368179"/>
            <a:ext cx="2088000"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19" name="Text Placeholder 5">
            <a:extLst>
              <a:ext uri="{FF2B5EF4-FFF2-40B4-BE49-F238E27FC236}">
                <a16:creationId xmlns:a16="http://schemas.microsoft.com/office/drawing/2014/main" id="{4CC130CA-8A45-8543-A159-6E5986D130F5}"/>
              </a:ext>
            </a:extLst>
          </p:cNvPr>
          <p:cNvSpPr>
            <a:spLocks noGrp="1"/>
          </p:cNvSpPr>
          <p:nvPr>
            <p:ph type="body" sz="quarter" idx="44" hasCustomPrompt="1"/>
          </p:nvPr>
        </p:nvSpPr>
        <p:spPr>
          <a:xfrm>
            <a:off x="6723327" y="2556149"/>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20" name="Text Placeholder 5">
            <a:extLst>
              <a:ext uri="{FF2B5EF4-FFF2-40B4-BE49-F238E27FC236}">
                <a16:creationId xmlns:a16="http://schemas.microsoft.com/office/drawing/2014/main" id="{A46599AF-1B3D-7E47-9333-6CC1172E85C1}"/>
              </a:ext>
            </a:extLst>
          </p:cNvPr>
          <p:cNvSpPr>
            <a:spLocks noGrp="1"/>
          </p:cNvSpPr>
          <p:nvPr>
            <p:ph type="body" sz="quarter" idx="45" hasCustomPrompt="1"/>
          </p:nvPr>
        </p:nvSpPr>
        <p:spPr>
          <a:xfrm>
            <a:off x="6723327" y="2734594"/>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21" name="Text Placeholder 5">
            <a:extLst>
              <a:ext uri="{FF2B5EF4-FFF2-40B4-BE49-F238E27FC236}">
                <a16:creationId xmlns:a16="http://schemas.microsoft.com/office/drawing/2014/main" id="{D3A6670D-89B4-7A42-AC63-68A0A6944CBA}"/>
              </a:ext>
            </a:extLst>
          </p:cNvPr>
          <p:cNvSpPr>
            <a:spLocks noGrp="1"/>
          </p:cNvSpPr>
          <p:nvPr>
            <p:ph type="body" sz="quarter" idx="46" hasCustomPrompt="1"/>
          </p:nvPr>
        </p:nvSpPr>
        <p:spPr>
          <a:xfrm>
            <a:off x="6723327" y="2913038"/>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22" name="Picture Placeholder 19">
            <a:extLst>
              <a:ext uri="{FF2B5EF4-FFF2-40B4-BE49-F238E27FC236}">
                <a16:creationId xmlns:a16="http://schemas.microsoft.com/office/drawing/2014/main" id="{AC095662-E321-8641-807C-E222EBB49848}"/>
              </a:ext>
            </a:extLst>
          </p:cNvPr>
          <p:cNvSpPr>
            <a:spLocks noGrp="1"/>
          </p:cNvSpPr>
          <p:nvPr>
            <p:ph type="pic" sz="quarter" idx="47"/>
          </p:nvPr>
        </p:nvSpPr>
        <p:spPr>
          <a:xfrm>
            <a:off x="8974697" y="1222822"/>
            <a:ext cx="1602000" cy="702000"/>
          </a:xfrm>
          <a:prstGeom prst="rect">
            <a:avLst/>
          </a:prstGeom>
        </p:spPr>
        <p:txBody>
          <a:bodyPr/>
          <a:lstStyle/>
          <a:p>
            <a:endParaRPr lang="en-US"/>
          </a:p>
        </p:txBody>
      </p:sp>
      <p:sp>
        <p:nvSpPr>
          <p:cNvPr id="23" name="Text Placeholder 5">
            <a:extLst>
              <a:ext uri="{FF2B5EF4-FFF2-40B4-BE49-F238E27FC236}">
                <a16:creationId xmlns:a16="http://schemas.microsoft.com/office/drawing/2014/main" id="{529834D7-829C-124C-8D75-3062788D6840}"/>
              </a:ext>
            </a:extLst>
          </p:cNvPr>
          <p:cNvSpPr>
            <a:spLocks noGrp="1"/>
          </p:cNvSpPr>
          <p:nvPr>
            <p:ph type="body" sz="quarter" idx="48" hasCustomPrompt="1"/>
          </p:nvPr>
        </p:nvSpPr>
        <p:spPr>
          <a:xfrm>
            <a:off x="8970581" y="1985700"/>
            <a:ext cx="2088000" cy="184666"/>
          </a:xfrm>
        </p:spPr>
        <p:txBody>
          <a:bodyPr/>
          <a:lstStyle>
            <a:lvl1pPr>
              <a:defRPr sz="12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24" name="Text Placeholder 5">
            <a:extLst>
              <a:ext uri="{FF2B5EF4-FFF2-40B4-BE49-F238E27FC236}">
                <a16:creationId xmlns:a16="http://schemas.microsoft.com/office/drawing/2014/main" id="{8D00DFA0-28E9-E04D-929E-234D97B16B83}"/>
              </a:ext>
            </a:extLst>
          </p:cNvPr>
          <p:cNvSpPr>
            <a:spLocks noGrp="1"/>
          </p:cNvSpPr>
          <p:nvPr>
            <p:ph type="body" sz="quarter" idx="49" hasCustomPrompt="1"/>
          </p:nvPr>
        </p:nvSpPr>
        <p:spPr>
          <a:xfrm>
            <a:off x="8970581" y="2368179"/>
            <a:ext cx="2088000"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25" name="Text Placeholder 5">
            <a:extLst>
              <a:ext uri="{FF2B5EF4-FFF2-40B4-BE49-F238E27FC236}">
                <a16:creationId xmlns:a16="http://schemas.microsoft.com/office/drawing/2014/main" id="{8B761E8A-C456-014C-8EE6-A9193823F541}"/>
              </a:ext>
            </a:extLst>
          </p:cNvPr>
          <p:cNvSpPr>
            <a:spLocks noGrp="1"/>
          </p:cNvSpPr>
          <p:nvPr>
            <p:ph type="body" sz="quarter" idx="50" hasCustomPrompt="1"/>
          </p:nvPr>
        </p:nvSpPr>
        <p:spPr>
          <a:xfrm>
            <a:off x="8970581" y="2556149"/>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26" name="Text Placeholder 5">
            <a:extLst>
              <a:ext uri="{FF2B5EF4-FFF2-40B4-BE49-F238E27FC236}">
                <a16:creationId xmlns:a16="http://schemas.microsoft.com/office/drawing/2014/main" id="{921720F2-6F0B-0845-8AEE-F64C885EF9C6}"/>
              </a:ext>
            </a:extLst>
          </p:cNvPr>
          <p:cNvSpPr>
            <a:spLocks noGrp="1"/>
          </p:cNvSpPr>
          <p:nvPr>
            <p:ph type="body" sz="quarter" idx="51" hasCustomPrompt="1"/>
          </p:nvPr>
        </p:nvSpPr>
        <p:spPr>
          <a:xfrm>
            <a:off x="8970581" y="2734594"/>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27" name="Text Placeholder 5">
            <a:extLst>
              <a:ext uri="{FF2B5EF4-FFF2-40B4-BE49-F238E27FC236}">
                <a16:creationId xmlns:a16="http://schemas.microsoft.com/office/drawing/2014/main" id="{2C5590A3-78D9-B14F-A977-F4419D1004A5}"/>
              </a:ext>
            </a:extLst>
          </p:cNvPr>
          <p:cNvSpPr>
            <a:spLocks noGrp="1"/>
          </p:cNvSpPr>
          <p:nvPr>
            <p:ph type="body" sz="quarter" idx="52" hasCustomPrompt="1"/>
          </p:nvPr>
        </p:nvSpPr>
        <p:spPr>
          <a:xfrm>
            <a:off x="8970581" y="2913038"/>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29" name="Text Placeholder 5">
            <a:extLst>
              <a:ext uri="{FF2B5EF4-FFF2-40B4-BE49-F238E27FC236}">
                <a16:creationId xmlns:a16="http://schemas.microsoft.com/office/drawing/2014/main" id="{0AF0C5CE-F853-1243-B13B-5F1D021030D2}"/>
              </a:ext>
            </a:extLst>
          </p:cNvPr>
          <p:cNvSpPr>
            <a:spLocks noGrp="1"/>
          </p:cNvSpPr>
          <p:nvPr>
            <p:ph type="body" sz="quarter" idx="66" hasCustomPrompt="1"/>
          </p:nvPr>
        </p:nvSpPr>
        <p:spPr>
          <a:xfrm>
            <a:off x="6723327" y="4077971"/>
            <a:ext cx="2088000" cy="184666"/>
          </a:xfrm>
        </p:spPr>
        <p:txBody>
          <a:bodyPr/>
          <a:lstStyle>
            <a:lvl1pPr>
              <a:defRPr sz="12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30" name="Text Placeholder 5">
            <a:extLst>
              <a:ext uri="{FF2B5EF4-FFF2-40B4-BE49-F238E27FC236}">
                <a16:creationId xmlns:a16="http://schemas.microsoft.com/office/drawing/2014/main" id="{3024E2B8-DAE4-9747-95A6-2D6A0218B915}"/>
              </a:ext>
            </a:extLst>
          </p:cNvPr>
          <p:cNvSpPr>
            <a:spLocks noGrp="1"/>
          </p:cNvSpPr>
          <p:nvPr>
            <p:ph type="body" sz="quarter" idx="67" hasCustomPrompt="1"/>
          </p:nvPr>
        </p:nvSpPr>
        <p:spPr>
          <a:xfrm>
            <a:off x="6723327" y="4460450"/>
            <a:ext cx="2088000"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31" name="Text Placeholder 5">
            <a:extLst>
              <a:ext uri="{FF2B5EF4-FFF2-40B4-BE49-F238E27FC236}">
                <a16:creationId xmlns:a16="http://schemas.microsoft.com/office/drawing/2014/main" id="{A0F4B92D-32E6-054F-860E-F976A4061395}"/>
              </a:ext>
            </a:extLst>
          </p:cNvPr>
          <p:cNvSpPr>
            <a:spLocks noGrp="1"/>
          </p:cNvSpPr>
          <p:nvPr>
            <p:ph type="body" sz="quarter" idx="68" hasCustomPrompt="1"/>
          </p:nvPr>
        </p:nvSpPr>
        <p:spPr>
          <a:xfrm>
            <a:off x="6723327" y="4638895"/>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32" name="Text Placeholder 5">
            <a:extLst>
              <a:ext uri="{FF2B5EF4-FFF2-40B4-BE49-F238E27FC236}">
                <a16:creationId xmlns:a16="http://schemas.microsoft.com/office/drawing/2014/main" id="{1C3A710D-926F-624E-A1B1-889290674529}"/>
              </a:ext>
            </a:extLst>
          </p:cNvPr>
          <p:cNvSpPr>
            <a:spLocks noGrp="1"/>
          </p:cNvSpPr>
          <p:nvPr>
            <p:ph type="body" sz="quarter" idx="69" hasCustomPrompt="1"/>
          </p:nvPr>
        </p:nvSpPr>
        <p:spPr>
          <a:xfrm>
            <a:off x="6723327" y="4817340"/>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33" name="Text Placeholder 5">
            <a:extLst>
              <a:ext uri="{FF2B5EF4-FFF2-40B4-BE49-F238E27FC236}">
                <a16:creationId xmlns:a16="http://schemas.microsoft.com/office/drawing/2014/main" id="{0C347B76-7BCC-BB4E-A15E-E6E728F5E053}"/>
              </a:ext>
            </a:extLst>
          </p:cNvPr>
          <p:cNvSpPr>
            <a:spLocks noGrp="1"/>
          </p:cNvSpPr>
          <p:nvPr>
            <p:ph type="body" sz="quarter" idx="70" hasCustomPrompt="1"/>
          </p:nvPr>
        </p:nvSpPr>
        <p:spPr>
          <a:xfrm>
            <a:off x="6723327" y="4995784"/>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35" name="Text Placeholder 5">
            <a:extLst>
              <a:ext uri="{FF2B5EF4-FFF2-40B4-BE49-F238E27FC236}">
                <a16:creationId xmlns:a16="http://schemas.microsoft.com/office/drawing/2014/main" id="{8392E5D5-89CE-B24B-896E-34F8A7C0ADC2}"/>
              </a:ext>
            </a:extLst>
          </p:cNvPr>
          <p:cNvSpPr>
            <a:spLocks noGrp="1"/>
          </p:cNvSpPr>
          <p:nvPr>
            <p:ph type="body" sz="quarter" idx="72" hasCustomPrompt="1"/>
          </p:nvPr>
        </p:nvSpPr>
        <p:spPr>
          <a:xfrm>
            <a:off x="8970581" y="4077971"/>
            <a:ext cx="2088000" cy="184666"/>
          </a:xfrm>
        </p:spPr>
        <p:txBody>
          <a:bodyPr/>
          <a:lstStyle>
            <a:lvl1pPr>
              <a:defRPr sz="12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36" name="Text Placeholder 5">
            <a:extLst>
              <a:ext uri="{FF2B5EF4-FFF2-40B4-BE49-F238E27FC236}">
                <a16:creationId xmlns:a16="http://schemas.microsoft.com/office/drawing/2014/main" id="{9FF7AD83-3BD4-6D45-B947-37D5A837B862}"/>
              </a:ext>
            </a:extLst>
          </p:cNvPr>
          <p:cNvSpPr>
            <a:spLocks noGrp="1"/>
          </p:cNvSpPr>
          <p:nvPr>
            <p:ph type="body" sz="quarter" idx="73" hasCustomPrompt="1"/>
          </p:nvPr>
        </p:nvSpPr>
        <p:spPr>
          <a:xfrm>
            <a:off x="8970581" y="4460450"/>
            <a:ext cx="2088000"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37" name="Text Placeholder 5">
            <a:extLst>
              <a:ext uri="{FF2B5EF4-FFF2-40B4-BE49-F238E27FC236}">
                <a16:creationId xmlns:a16="http://schemas.microsoft.com/office/drawing/2014/main" id="{30DEE044-0620-A34D-BFD0-14A75FB431DA}"/>
              </a:ext>
            </a:extLst>
          </p:cNvPr>
          <p:cNvSpPr>
            <a:spLocks noGrp="1"/>
          </p:cNvSpPr>
          <p:nvPr>
            <p:ph type="body" sz="quarter" idx="74" hasCustomPrompt="1"/>
          </p:nvPr>
        </p:nvSpPr>
        <p:spPr>
          <a:xfrm>
            <a:off x="8970581" y="4638895"/>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38" name="Text Placeholder 5">
            <a:extLst>
              <a:ext uri="{FF2B5EF4-FFF2-40B4-BE49-F238E27FC236}">
                <a16:creationId xmlns:a16="http://schemas.microsoft.com/office/drawing/2014/main" id="{0723B409-75E5-3E4D-821F-BD0AF5B6DA00}"/>
              </a:ext>
            </a:extLst>
          </p:cNvPr>
          <p:cNvSpPr>
            <a:spLocks noGrp="1"/>
          </p:cNvSpPr>
          <p:nvPr>
            <p:ph type="body" sz="quarter" idx="75" hasCustomPrompt="1"/>
          </p:nvPr>
        </p:nvSpPr>
        <p:spPr>
          <a:xfrm>
            <a:off x="8970581" y="4817340"/>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39" name="Text Placeholder 5">
            <a:extLst>
              <a:ext uri="{FF2B5EF4-FFF2-40B4-BE49-F238E27FC236}">
                <a16:creationId xmlns:a16="http://schemas.microsoft.com/office/drawing/2014/main" id="{88169D7D-9F23-6D40-A32A-8B22116EF008}"/>
              </a:ext>
            </a:extLst>
          </p:cNvPr>
          <p:cNvSpPr>
            <a:spLocks noGrp="1"/>
          </p:cNvSpPr>
          <p:nvPr>
            <p:ph type="body" sz="quarter" idx="76" hasCustomPrompt="1"/>
          </p:nvPr>
        </p:nvSpPr>
        <p:spPr>
          <a:xfrm>
            <a:off x="8970581" y="4995784"/>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40" name="Picture Placeholder 19">
            <a:extLst>
              <a:ext uri="{FF2B5EF4-FFF2-40B4-BE49-F238E27FC236}">
                <a16:creationId xmlns:a16="http://schemas.microsoft.com/office/drawing/2014/main" id="{F610B416-E4ED-FA45-B118-64CDF144302E}"/>
              </a:ext>
            </a:extLst>
          </p:cNvPr>
          <p:cNvSpPr>
            <a:spLocks noGrp="1"/>
          </p:cNvSpPr>
          <p:nvPr>
            <p:ph type="pic" sz="quarter" idx="77"/>
          </p:nvPr>
        </p:nvSpPr>
        <p:spPr>
          <a:xfrm>
            <a:off x="6727443" y="3301414"/>
            <a:ext cx="1602000" cy="702000"/>
          </a:xfrm>
          <a:prstGeom prst="rect">
            <a:avLst/>
          </a:prstGeom>
        </p:spPr>
        <p:txBody>
          <a:bodyPr/>
          <a:lstStyle/>
          <a:p>
            <a:endParaRPr lang="en-US"/>
          </a:p>
        </p:txBody>
      </p:sp>
      <p:sp>
        <p:nvSpPr>
          <p:cNvPr id="41" name="Picture Placeholder 19">
            <a:extLst>
              <a:ext uri="{FF2B5EF4-FFF2-40B4-BE49-F238E27FC236}">
                <a16:creationId xmlns:a16="http://schemas.microsoft.com/office/drawing/2014/main" id="{AC095662-E321-8641-807C-E222EBB49848}"/>
              </a:ext>
            </a:extLst>
          </p:cNvPr>
          <p:cNvSpPr>
            <a:spLocks noGrp="1"/>
          </p:cNvSpPr>
          <p:nvPr>
            <p:ph type="pic" sz="quarter" idx="78"/>
          </p:nvPr>
        </p:nvSpPr>
        <p:spPr>
          <a:xfrm>
            <a:off x="8974697" y="3301414"/>
            <a:ext cx="1602000" cy="702000"/>
          </a:xfrm>
          <a:prstGeom prst="rect">
            <a:avLst/>
          </a:prstGeom>
        </p:spPr>
        <p:txBody>
          <a:bodyPr/>
          <a:lstStyle/>
          <a:p>
            <a:endParaRPr lang="en-US"/>
          </a:p>
        </p:txBody>
      </p:sp>
      <p:sp>
        <p:nvSpPr>
          <p:cNvPr id="3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a:xfrm>
            <a:off x="560291" y="6436556"/>
            <a:ext cx="288000" cy="153888"/>
          </a:xfrm>
        </p:spPr>
        <p:txBody>
          <a:bodyPr/>
          <a:lstStyle>
            <a:lvl1pPr>
              <a:defRPr>
                <a:solidFill>
                  <a:srgbClr val="42A4C4"/>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a:p>
        </p:txBody>
      </p:sp>
      <p:cxnSp>
        <p:nvCxnSpPr>
          <p:cNvPr id="42" name="Straight Connector 41">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42A4C4"/>
            </a:solidFill>
          </a:ln>
        </p:spPr>
        <p:style>
          <a:lnRef idx="1">
            <a:schemeClr val="accent1"/>
          </a:lnRef>
          <a:fillRef idx="0">
            <a:schemeClr val="accent1"/>
          </a:fillRef>
          <a:effectRef idx="0">
            <a:schemeClr val="accent1"/>
          </a:effectRef>
          <a:fontRef idx="minor">
            <a:schemeClr val="tx1"/>
          </a:fontRef>
        </p:style>
      </p:cxnSp>
      <p:sp>
        <p:nvSpPr>
          <p:cNvPr id="43"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a:xfrm>
            <a:off x="848291" y="6436556"/>
            <a:ext cx="10782000" cy="169277"/>
          </a:xfrm>
        </p:spPr>
        <p:txBody>
          <a:bodyPr/>
          <a:lstStyle>
            <a:lvl1pPr>
              <a:defRPr>
                <a:solidFill>
                  <a:schemeClr val="bg1"/>
                </a:solidFill>
              </a:defRPr>
            </a:lvl1pPr>
          </a:lstStyle>
          <a:p>
            <a:r>
              <a:rPr lang="en-GB"/>
              <a:t>DWF Public Sector Webinar Series 2025</a:t>
            </a:r>
            <a:endParaRPr lang="en-US" b="1"/>
          </a:p>
        </p:txBody>
      </p:sp>
    </p:spTree>
    <p:extLst>
      <p:ext uri="{BB962C8B-B14F-4D97-AF65-F5344CB8AC3E}">
        <p14:creationId xmlns:p14="http://schemas.microsoft.com/office/powerpoint/2010/main" val="462600358"/>
      </p:ext>
    </p:extLst>
  </p:cSld>
  <p:clrMapOvr>
    <a:masterClrMapping/>
  </p:clrMapOvr>
  <p:hf hdr="0" dt="0"/>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2 x contact">
    <p:bg>
      <p:bgPr>
        <a:solidFill>
          <a:schemeClr val="accent3"/>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96000" y="652878"/>
            <a:ext cx="0" cy="5054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51743" y="1149088"/>
            <a:ext cx="4267342" cy="4062180"/>
            <a:chOff x="869415" y="822907"/>
            <a:chExt cx="4267342" cy="4062180"/>
          </a:xfrm>
        </p:grpSpPr>
        <p:pic>
          <p:nvPicPr>
            <p:cNvPr id="7" name="Picture 6"/>
            <p:cNvPicPr>
              <a:picLocks noChangeAspect="1"/>
            </p:cNvPicPr>
            <p:nvPr userDrawn="1"/>
          </p:nvPicPr>
          <p:blipFill>
            <a:blip r:embed="rId2"/>
            <a:stretch>
              <a:fillRect/>
            </a:stretch>
          </p:blipFill>
          <p:spPr>
            <a:xfrm>
              <a:off x="869415" y="822907"/>
              <a:ext cx="4267342" cy="4062180"/>
            </a:xfrm>
            <a:prstGeom prst="rect">
              <a:avLst/>
            </a:prstGeom>
          </p:spPr>
        </p:pic>
        <p:sp>
          <p:nvSpPr>
            <p:cNvPr id="8" name="Title 1">
              <a:extLst>
                <a:ext uri="{FF2B5EF4-FFF2-40B4-BE49-F238E27FC236}">
                  <a16:creationId xmlns:a16="http://schemas.microsoft.com/office/drawing/2014/main" id="{1DBD2ED3-9A25-AC45-BFF4-70FC0E5B959F}"/>
                </a:ext>
              </a:extLst>
            </p:cNvPr>
            <p:cNvSpPr txBox="1">
              <a:spLocks/>
            </p:cNvSpPr>
            <p:nvPr userDrawn="1"/>
          </p:nvSpPr>
          <p:spPr>
            <a:xfrm>
              <a:off x="2110811" y="1371049"/>
              <a:ext cx="2671993" cy="427286"/>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a:lstStyle>
            <a:p>
              <a:pPr algn="ctr"/>
              <a:r>
                <a:rPr lang="en-US" sz="2800">
                  <a:solidFill>
                    <a:schemeClr val="bg1"/>
                  </a:solidFill>
                </a:rPr>
                <a:t>Contact us…</a:t>
              </a:r>
            </a:p>
          </p:txBody>
        </p:sp>
      </p:grpSp>
      <p:sp>
        <p:nvSpPr>
          <p:cNvPr id="15" name="Picture Placeholder 19">
            <a:extLst>
              <a:ext uri="{FF2B5EF4-FFF2-40B4-BE49-F238E27FC236}">
                <a16:creationId xmlns:a16="http://schemas.microsoft.com/office/drawing/2014/main" id="{F610B416-E4ED-FA45-B118-64CDF144302E}"/>
              </a:ext>
            </a:extLst>
          </p:cNvPr>
          <p:cNvSpPr>
            <a:spLocks noGrp="1"/>
          </p:cNvSpPr>
          <p:nvPr>
            <p:ph type="pic" sz="quarter" idx="41"/>
          </p:nvPr>
        </p:nvSpPr>
        <p:spPr>
          <a:xfrm>
            <a:off x="6727443" y="768512"/>
            <a:ext cx="2442194" cy="1070175"/>
          </a:xfrm>
          <a:prstGeom prst="rect">
            <a:avLst/>
          </a:prstGeom>
        </p:spPr>
        <p:txBody>
          <a:bodyPr/>
          <a:lstStyle/>
          <a:p>
            <a:endParaRPr lang="en-US"/>
          </a:p>
        </p:txBody>
      </p:sp>
      <p:sp>
        <p:nvSpPr>
          <p:cNvPr id="16" name="Text Placeholder 5">
            <a:extLst>
              <a:ext uri="{FF2B5EF4-FFF2-40B4-BE49-F238E27FC236}">
                <a16:creationId xmlns:a16="http://schemas.microsoft.com/office/drawing/2014/main" id="{317CF69E-CAB9-6841-B0C0-20B85F682CFE}"/>
              </a:ext>
            </a:extLst>
          </p:cNvPr>
          <p:cNvSpPr>
            <a:spLocks noGrp="1"/>
          </p:cNvSpPr>
          <p:nvPr>
            <p:ph type="body" sz="quarter" idx="42" hasCustomPrompt="1"/>
          </p:nvPr>
        </p:nvSpPr>
        <p:spPr>
          <a:xfrm>
            <a:off x="6723326" y="1899564"/>
            <a:ext cx="4257094" cy="246221"/>
          </a:xfrm>
        </p:spPr>
        <p:txBody>
          <a:bodyPr/>
          <a:lstStyle>
            <a:lvl1pPr>
              <a:defRPr sz="16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17" name="Text Placeholder 5">
            <a:extLst>
              <a:ext uri="{FF2B5EF4-FFF2-40B4-BE49-F238E27FC236}">
                <a16:creationId xmlns:a16="http://schemas.microsoft.com/office/drawing/2014/main" id="{142435FB-22FE-2643-9EF8-79941D4AE0EB}"/>
              </a:ext>
            </a:extLst>
          </p:cNvPr>
          <p:cNvSpPr>
            <a:spLocks noGrp="1"/>
          </p:cNvSpPr>
          <p:nvPr>
            <p:ph type="body" sz="quarter" idx="43" hasCustomPrompt="1"/>
          </p:nvPr>
        </p:nvSpPr>
        <p:spPr>
          <a:xfrm>
            <a:off x="6723326" y="2282044"/>
            <a:ext cx="4257094"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19" name="Text Placeholder 5">
            <a:extLst>
              <a:ext uri="{FF2B5EF4-FFF2-40B4-BE49-F238E27FC236}">
                <a16:creationId xmlns:a16="http://schemas.microsoft.com/office/drawing/2014/main" id="{4CC130CA-8A45-8543-A159-6E5986D130F5}"/>
              </a:ext>
            </a:extLst>
          </p:cNvPr>
          <p:cNvSpPr>
            <a:spLocks noGrp="1"/>
          </p:cNvSpPr>
          <p:nvPr>
            <p:ph type="body" sz="quarter" idx="44" hasCustomPrompt="1"/>
          </p:nvPr>
        </p:nvSpPr>
        <p:spPr>
          <a:xfrm>
            <a:off x="6723326" y="2470014"/>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20" name="Text Placeholder 5">
            <a:extLst>
              <a:ext uri="{FF2B5EF4-FFF2-40B4-BE49-F238E27FC236}">
                <a16:creationId xmlns:a16="http://schemas.microsoft.com/office/drawing/2014/main" id="{A46599AF-1B3D-7E47-9333-6CC1172E85C1}"/>
              </a:ext>
            </a:extLst>
          </p:cNvPr>
          <p:cNvSpPr>
            <a:spLocks noGrp="1"/>
          </p:cNvSpPr>
          <p:nvPr>
            <p:ph type="body" sz="quarter" idx="45" hasCustomPrompt="1"/>
          </p:nvPr>
        </p:nvSpPr>
        <p:spPr>
          <a:xfrm>
            <a:off x="6723326" y="2648459"/>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21" name="Text Placeholder 5">
            <a:extLst>
              <a:ext uri="{FF2B5EF4-FFF2-40B4-BE49-F238E27FC236}">
                <a16:creationId xmlns:a16="http://schemas.microsoft.com/office/drawing/2014/main" id="{D3A6670D-89B4-7A42-AC63-68A0A6944CBA}"/>
              </a:ext>
            </a:extLst>
          </p:cNvPr>
          <p:cNvSpPr>
            <a:spLocks noGrp="1"/>
          </p:cNvSpPr>
          <p:nvPr>
            <p:ph type="body" sz="quarter" idx="46" hasCustomPrompt="1"/>
          </p:nvPr>
        </p:nvSpPr>
        <p:spPr>
          <a:xfrm>
            <a:off x="6723326" y="2826903"/>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29" name="Text Placeholder 5">
            <a:extLst>
              <a:ext uri="{FF2B5EF4-FFF2-40B4-BE49-F238E27FC236}">
                <a16:creationId xmlns:a16="http://schemas.microsoft.com/office/drawing/2014/main" id="{0AF0C5CE-F853-1243-B13B-5F1D021030D2}"/>
              </a:ext>
            </a:extLst>
          </p:cNvPr>
          <p:cNvSpPr>
            <a:spLocks noGrp="1"/>
          </p:cNvSpPr>
          <p:nvPr>
            <p:ph type="body" sz="quarter" idx="66" hasCustomPrompt="1"/>
          </p:nvPr>
        </p:nvSpPr>
        <p:spPr>
          <a:xfrm>
            <a:off x="6723326" y="4510332"/>
            <a:ext cx="4257094" cy="246221"/>
          </a:xfrm>
        </p:spPr>
        <p:txBody>
          <a:bodyPr/>
          <a:lstStyle>
            <a:lvl1pPr>
              <a:defRPr sz="16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30" name="Text Placeholder 5">
            <a:extLst>
              <a:ext uri="{FF2B5EF4-FFF2-40B4-BE49-F238E27FC236}">
                <a16:creationId xmlns:a16="http://schemas.microsoft.com/office/drawing/2014/main" id="{3024E2B8-DAE4-9747-95A6-2D6A0218B915}"/>
              </a:ext>
            </a:extLst>
          </p:cNvPr>
          <p:cNvSpPr>
            <a:spLocks noGrp="1"/>
          </p:cNvSpPr>
          <p:nvPr>
            <p:ph type="body" sz="quarter" idx="67" hasCustomPrompt="1"/>
          </p:nvPr>
        </p:nvSpPr>
        <p:spPr>
          <a:xfrm>
            <a:off x="6723326" y="4892812"/>
            <a:ext cx="4257094"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31" name="Text Placeholder 5">
            <a:extLst>
              <a:ext uri="{FF2B5EF4-FFF2-40B4-BE49-F238E27FC236}">
                <a16:creationId xmlns:a16="http://schemas.microsoft.com/office/drawing/2014/main" id="{A0F4B92D-32E6-054F-860E-F976A4061395}"/>
              </a:ext>
            </a:extLst>
          </p:cNvPr>
          <p:cNvSpPr>
            <a:spLocks noGrp="1"/>
          </p:cNvSpPr>
          <p:nvPr>
            <p:ph type="body" sz="quarter" idx="68" hasCustomPrompt="1"/>
          </p:nvPr>
        </p:nvSpPr>
        <p:spPr>
          <a:xfrm>
            <a:off x="6723326" y="5071257"/>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32" name="Text Placeholder 5">
            <a:extLst>
              <a:ext uri="{FF2B5EF4-FFF2-40B4-BE49-F238E27FC236}">
                <a16:creationId xmlns:a16="http://schemas.microsoft.com/office/drawing/2014/main" id="{1C3A710D-926F-624E-A1B1-889290674529}"/>
              </a:ext>
            </a:extLst>
          </p:cNvPr>
          <p:cNvSpPr>
            <a:spLocks noGrp="1"/>
          </p:cNvSpPr>
          <p:nvPr>
            <p:ph type="body" sz="quarter" idx="69" hasCustomPrompt="1"/>
          </p:nvPr>
        </p:nvSpPr>
        <p:spPr>
          <a:xfrm>
            <a:off x="6723326" y="5249702"/>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33" name="Text Placeholder 5">
            <a:extLst>
              <a:ext uri="{FF2B5EF4-FFF2-40B4-BE49-F238E27FC236}">
                <a16:creationId xmlns:a16="http://schemas.microsoft.com/office/drawing/2014/main" id="{0C347B76-7BCC-BB4E-A15E-E6E728F5E053}"/>
              </a:ext>
            </a:extLst>
          </p:cNvPr>
          <p:cNvSpPr>
            <a:spLocks noGrp="1"/>
          </p:cNvSpPr>
          <p:nvPr>
            <p:ph type="body" sz="quarter" idx="70" hasCustomPrompt="1"/>
          </p:nvPr>
        </p:nvSpPr>
        <p:spPr>
          <a:xfrm>
            <a:off x="6723326" y="5428146"/>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40" name="Picture Placeholder 19">
            <a:extLst>
              <a:ext uri="{FF2B5EF4-FFF2-40B4-BE49-F238E27FC236}">
                <a16:creationId xmlns:a16="http://schemas.microsoft.com/office/drawing/2014/main" id="{F610B416-E4ED-FA45-B118-64CDF144302E}"/>
              </a:ext>
            </a:extLst>
          </p:cNvPr>
          <p:cNvSpPr>
            <a:spLocks noGrp="1"/>
          </p:cNvSpPr>
          <p:nvPr>
            <p:ph type="pic" sz="quarter" idx="77"/>
          </p:nvPr>
        </p:nvSpPr>
        <p:spPr>
          <a:xfrm>
            <a:off x="6727443" y="3365601"/>
            <a:ext cx="2442194" cy="1070175"/>
          </a:xfrm>
          <a:prstGeom prst="rect">
            <a:avLst/>
          </a:prstGeom>
        </p:spPr>
        <p:txBody>
          <a:bodyPr/>
          <a:lstStyle/>
          <a:p>
            <a:endParaRPr lang="en-US"/>
          </a:p>
        </p:txBody>
      </p:sp>
      <p:sp>
        <p:nvSpPr>
          <p:cNvPr id="22"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a:xfrm>
            <a:off x="560291" y="6436556"/>
            <a:ext cx="288000" cy="153888"/>
          </a:xfrm>
        </p:spPr>
        <p:txBody>
          <a:bodyPr/>
          <a:lstStyle>
            <a:lvl1pPr>
              <a:defRPr>
                <a:solidFill>
                  <a:srgbClr val="42A4C4"/>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a:p>
        </p:txBody>
      </p:sp>
      <p:cxnSp>
        <p:nvCxnSpPr>
          <p:cNvPr id="23" name="Straight Connector 22">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42A4C4"/>
            </a:solidFill>
          </a:ln>
        </p:spPr>
        <p:style>
          <a:lnRef idx="1">
            <a:schemeClr val="accent1"/>
          </a:lnRef>
          <a:fillRef idx="0">
            <a:schemeClr val="accent1"/>
          </a:fillRef>
          <a:effectRef idx="0">
            <a:schemeClr val="accent1"/>
          </a:effectRef>
          <a:fontRef idx="minor">
            <a:schemeClr val="tx1"/>
          </a:fontRef>
        </p:style>
      </p:cxnSp>
      <p:sp>
        <p:nvSpPr>
          <p:cNvPr id="24"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a:xfrm>
            <a:off x="848291" y="6436556"/>
            <a:ext cx="10782000" cy="169277"/>
          </a:xfrm>
        </p:spPr>
        <p:txBody>
          <a:bodyPr/>
          <a:lstStyle>
            <a:lvl1pPr>
              <a:defRPr>
                <a:solidFill>
                  <a:schemeClr val="bg1"/>
                </a:solidFill>
              </a:defRPr>
            </a:lvl1pPr>
          </a:lstStyle>
          <a:p>
            <a:r>
              <a:rPr lang="en-GB"/>
              <a:t>DWF Public Sector Webinar Series 2025</a:t>
            </a:r>
            <a:endParaRPr lang="en-US" b="1"/>
          </a:p>
        </p:txBody>
      </p:sp>
    </p:spTree>
    <p:extLst>
      <p:ext uri="{BB962C8B-B14F-4D97-AF65-F5344CB8AC3E}">
        <p14:creationId xmlns:p14="http://schemas.microsoft.com/office/powerpoint/2010/main" val="75157590"/>
      </p:ext>
    </p:extLst>
  </p:cSld>
  <p:clrMapOvr>
    <a:masterClrMapping/>
  </p:clrMapOvr>
  <p:hf hd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eam slide 4 or les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23" name="Picture Placeholder 10">
            <a:extLst>
              <a:ext uri="{FF2B5EF4-FFF2-40B4-BE49-F238E27FC236}">
                <a16:creationId xmlns:a16="http://schemas.microsoft.com/office/drawing/2014/main" id="{C7DBBA3A-43D5-0344-8669-1A46A95E6529}"/>
              </a:ext>
            </a:extLst>
          </p:cNvPr>
          <p:cNvSpPr>
            <a:spLocks noGrp="1"/>
          </p:cNvSpPr>
          <p:nvPr>
            <p:ph type="pic" sz="quarter" idx="14"/>
          </p:nvPr>
        </p:nvSpPr>
        <p:spPr>
          <a:xfrm>
            <a:off x="560291" y="2051050"/>
            <a:ext cx="2079722" cy="4083143"/>
          </a:xfrm>
          <a:prstGeom prst="rect">
            <a:avLst/>
          </a:prstGeom>
        </p:spPr>
        <p:txBody>
          <a:bodyPr/>
          <a:lstStyle/>
          <a:p>
            <a:endParaRPr lang="en-US"/>
          </a:p>
        </p:txBody>
      </p:sp>
      <p:cxnSp>
        <p:nvCxnSpPr>
          <p:cNvPr id="72" name="Straight Connector 71">
            <a:extLst>
              <a:ext uri="{FF2B5EF4-FFF2-40B4-BE49-F238E27FC236}">
                <a16:creationId xmlns:a16="http://schemas.microsoft.com/office/drawing/2014/main" id="{21609768-0448-2A46-9612-9FD62D7AD6BB}"/>
              </a:ext>
            </a:extLst>
          </p:cNvPr>
          <p:cNvCxnSpPr>
            <a:cxnSpLocks/>
          </p:cNvCxnSpPr>
          <p:nvPr userDrawn="1"/>
        </p:nvCxnSpPr>
        <p:spPr>
          <a:xfrm>
            <a:off x="2810291" y="2067942"/>
            <a:ext cx="883084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Picture Placeholder 19">
            <a:extLst>
              <a:ext uri="{FF2B5EF4-FFF2-40B4-BE49-F238E27FC236}">
                <a16:creationId xmlns:a16="http://schemas.microsoft.com/office/drawing/2014/main" id="{04BEA4F4-CC36-0448-A29A-238B573F0F44}"/>
              </a:ext>
            </a:extLst>
          </p:cNvPr>
          <p:cNvSpPr>
            <a:spLocks noGrp="1"/>
          </p:cNvSpPr>
          <p:nvPr>
            <p:ph type="pic" sz="quarter" idx="41"/>
          </p:nvPr>
        </p:nvSpPr>
        <p:spPr>
          <a:xfrm>
            <a:off x="2804924" y="2154947"/>
            <a:ext cx="1602000" cy="702000"/>
          </a:xfrm>
          <a:prstGeom prst="rect">
            <a:avLst/>
          </a:prstGeom>
        </p:spPr>
        <p:txBody>
          <a:bodyPr/>
          <a:lstStyle/>
          <a:p>
            <a:endParaRPr lang="en-US"/>
          </a:p>
        </p:txBody>
      </p:sp>
      <p:sp>
        <p:nvSpPr>
          <p:cNvPr id="74" name="Text Placeholder 5">
            <a:extLst>
              <a:ext uri="{FF2B5EF4-FFF2-40B4-BE49-F238E27FC236}">
                <a16:creationId xmlns:a16="http://schemas.microsoft.com/office/drawing/2014/main" id="{752C25B4-2008-7F4D-98F6-EE941049A771}"/>
              </a:ext>
            </a:extLst>
          </p:cNvPr>
          <p:cNvSpPr>
            <a:spLocks noGrp="1"/>
          </p:cNvSpPr>
          <p:nvPr>
            <p:ph type="body" sz="quarter" idx="42" hasCustomPrompt="1"/>
          </p:nvPr>
        </p:nvSpPr>
        <p:spPr>
          <a:xfrm>
            <a:off x="2800808"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75" name="Text Placeholder 5">
            <a:extLst>
              <a:ext uri="{FF2B5EF4-FFF2-40B4-BE49-F238E27FC236}">
                <a16:creationId xmlns:a16="http://schemas.microsoft.com/office/drawing/2014/main" id="{BE054170-2241-ED46-B6F2-A96F2421A8F2}"/>
              </a:ext>
            </a:extLst>
          </p:cNvPr>
          <p:cNvSpPr>
            <a:spLocks noGrp="1"/>
          </p:cNvSpPr>
          <p:nvPr>
            <p:ph type="body" sz="quarter" idx="43" hasCustomPrompt="1"/>
          </p:nvPr>
        </p:nvSpPr>
        <p:spPr>
          <a:xfrm>
            <a:off x="2800808"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76" name="Text Placeholder 5">
            <a:extLst>
              <a:ext uri="{FF2B5EF4-FFF2-40B4-BE49-F238E27FC236}">
                <a16:creationId xmlns:a16="http://schemas.microsoft.com/office/drawing/2014/main" id="{841899F7-96EA-7944-9884-377D1A886ED6}"/>
              </a:ext>
            </a:extLst>
          </p:cNvPr>
          <p:cNvSpPr>
            <a:spLocks noGrp="1"/>
          </p:cNvSpPr>
          <p:nvPr>
            <p:ph type="body" sz="quarter" idx="44" hasCustomPrompt="1"/>
          </p:nvPr>
        </p:nvSpPr>
        <p:spPr>
          <a:xfrm>
            <a:off x="2800808"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77" name="Text Placeholder 5">
            <a:extLst>
              <a:ext uri="{FF2B5EF4-FFF2-40B4-BE49-F238E27FC236}">
                <a16:creationId xmlns:a16="http://schemas.microsoft.com/office/drawing/2014/main" id="{E3913A58-1263-F54B-835C-EA9A406434B3}"/>
              </a:ext>
            </a:extLst>
          </p:cNvPr>
          <p:cNvSpPr>
            <a:spLocks noGrp="1"/>
          </p:cNvSpPr>
          <p:nvPr>
            <p:ph type="body" sz="quarter" idx="45" hasCustomPrompt="1"/>
          </p:nvPr>
        </p:nvSpPr>
        <p:spPr>
          <a:xfrm>
            <a:off x="2800808" y="367624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78" name="Text Placeholder 5">
            <a:extLst>
              <a:ext uri="{FF2B5EF4-FFF2-40B4-BE49-F238E27FC236}">
                <a16:creationId xmlns:a16="http://schemas.microsoft.com/office/drawing/2014/main" id="{10CB97F7-743E-E942-B1D3-AC0EB7DBE3A5}"/>
              </a:ext>
            </a:extLst>
          </p:cNvPr>
          <p:cNvSpPr>
            <a:spLocks noGrp="1"/>
          </p:cNvSpPr>
          <p:nvPr>
            <p:ph type="body" sz="quarter" idx="46" hasCustomPrompt="1"/>
          </p:nvPr>
        </p:nvSpPr>
        <p:spPr>
          <a:xfrm>
            <a:off x="2800808" y="386421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79" name="Picture Placeholder 19">
            <a:extLst>
              <a:ext uri="{FF2B5EF4-FFF2-40B4-BE49-F238E27FC236}">
                <a16:creationId xmlns:a16="http://schemas.microsoft.com/office/drawing/2014/main" id="{9E72504B-B700-DF46-863A-414347D0A8FF}"/>
              </a:ext>
            </a:extLst>
          </p:cNvPr>
          <p:cNvSpPr>
            <a:spLocks noGrp="1"/>
          </p:cNvSpPr>
          <p:nvPr>
            <p:ph type="pic" sz="quarter" idx="47"/>
          </p:nvPr>
        </p:nvSpPr>
        <p:spPr>
          <a:xfrm>
            <a:off x="5052178" y="2154947"/>
            <a:ext cx="1602000" cy="702000"/>
          </a:xfrm>
          <a:prstGeom prst="rect">
            <a:avLst/>
          </a:prstGeom>
        </p:spPr>
        <p:txBody>
          <a:bodyPr/>
          <a:lstStyle/>
          <a:p>
            <a:endParaRPr lang="en-US"/>
          </a:p>
        </p:txBody>
      </p:sp>
      <p:sp>
        <p:nvSpPr>
          <p:cNvPr id="80" name="Text Placeholder 5">
            <a:extLst>
              <a:ext uri="{FF2B5EF4-FFF2-40B4-BE49-F238E27FC236}">
                <a16:creationId xmlns:a16="http://schemas.microsoft.com/office/drawing/2014/main" id="{05B6BF8E-443E-7645-B222-300122FDABC8}"/>
              </a:ext>
            </a:extLst>
          </p:cNvPr>
          <p:cNvSpPr>
            <a:spLocks noGrp="1"/>
          </p:cNvSpPr>
          <p:nvPr>
            <p:ph type="body" sz="quarter" idx="48" hasCustomPrompt="1"/>
          </p:nvPr>
        </p:nvSpPr>
        <p:spPr>
          <a:xfrm>
            <a:off x="5048062"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81" name="Text Placeholder 5">
            <a:extLst>
              <a:ext uri="{FF2B5EF4-FFF2-40B4-BE49-F238E27FC236}">
                <a16:creationId xmlns:a16="http://schemas.microsoft.com/office/drawing/2014/main" id="{9555EBB5-53F5-D448-9CCF-A739A751DAEB}"/>
              </a:ext>
            </a:extLst>
          </p:cNvPr>
          <p:cNvSpPr>
            <a:spLocks noGrp="1"/>
          </p:cNvSpPr>
          <p:nvPr>
            <p:ph type="body" sz="quarter" idx="49" hasCustomPrompt="1"/>
          </p:nvPr>
        </p:nvSpPr>
        <p:spPr>
          <a:xfrm>
            <a:off x="5048062"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82" name="Text Placeholder 5">
            <a:extLst>
              <a:ext uri="{FF2B5EF4-FFF2-40B4-BE49-F238E27FC236}">
                <a16:creationId xmlns:a16="http://schemas.microsoft.com/office/drawing/2014/main" id="{F36E71D7-58B2-E048-A3CE-A211CA36DD0F}"/>
              </a:ext>
            </a:extLst>
          </p:cNvPr>
          <p:cNvSpPr>
            <a:spLocks noGrp="1"/>
          </p:cNvSpPr>
          <p:nvPr>
            <p:ph type="body" sz="quarter" idx="50" hasCustomPrompt="1"/>
          </p:nvPr>
        </p:nvSpPr>
        <p:spPr>
          <a:xfrm>
            <a:off x="5048062"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83" name="Text Placeholder 5">
            <a:extLst>
              <a:ext uri="{FF2B5EF4-FFF2-40B4-BE49-F238E27FC236}">
                <a16:creationId xmlns:a16="http://schemas.microsoft.com/office/drawing/2014/main" id="{05286539-E52A-8F48-BE5A-3C4FEE2D4A46}"/>
              </a:ext>
            </a:extLst>
          </p:cNvPr>
          <p:cNvSpPr>
            <a:spLocks noGrp="1"/>
          </p:cNvSpPr>
          <p:nvPr>
            <p:ph type="body" sz="quarter" idx="51" hasCustomPrompt="1"/>
          </p:nvPr>
        </p:nvSpPr>
        <p:spPr>
          <a:xfrm>
            <a:off x="5048062" y="367624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84" name="Text Placeholder 5">
            <a:extLst>
              <a:ext uri="{FF2B5EF4-FFF2-40B4-BE49-F238E27FC236}">
                <a16:creationId xmlns:a16="http://schemas.microsoft.com/office/drawing/2014/main" id="{6EA98E0A-AF3A-3E4B-BE6D-FB69A606465B}"/>
              </a:ext>
            </a:extLst>
          </p:cNvPr>
          <p:cNvSpPr>
            <a:spLocks noGrp="1"/>
          </p:cNvSpPr>
          <p:nvPr>
            <p:ph type="body" sz="quarter" idx="52" hasCustomPrompt="1"/>
          </p:nvPr>
        </p:nvSpPr>
        <p:spPr>
          <a:xfrm>
            <a:off x="5048062" y="386421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85" name="Picture Placeholder 19">
            <a:extLst>
              <a:ext uri="{FF2B5EF4-FFF2-40B4-BE49-F238E27FC236}">
                <a16:creationId xmlns:a16="http://schemas.microsoft.com/office/drawing/2014/main" id="{817F869E-ED2F-FB49-B433-678777851D4D}"/>
              </a:ext>
            </a:extLst>
          </p:cNvPr>
          <p:cNvSpPr>
            <a:spLocks noGrp="1"/>
          </p:cNvSpPr>
          <p:nvPr>
            <p:ph type="pic" sz="quarter" idx="53"/>
          </p:nvPr>
        </p:nvSpPr>
        <p:spPr>
          <a:xfrm>
            <a:off x="7299433" y="2154947"/>
            <a:ext cx="1602000" cy="702000"/>
          </a:xfrm>
          <a:prstGeom prst="rect">
            <a:avLst/>
          </a:prstGeom>
        </p:spPr>
        <p:txBody>
          <a:bodyPr/>
          <a:lstStyle/>
          <a:p>
            <a:endParaRPr lang="en-US"/>
          </a:p>
        </p:txBody>
      </p:sp>
      <p:sp>
        <p:nvSpPr>
          <p:cNvPr id="86" name="Text Placeholder 5">
            <a:extLst>
              <a:ext uri="{FF2B5EF4-FFF2-40B4-BE49-F238E27FC236}">
                <a16:creationId xmlns:a16="http://schemas.microsoft.com/office/drawing/2014/main" id="{DBF1A7B5-E927-B84F-8378-F500C014DDA2}"/>
              </a:ext>
            </a:extLst>
          </p:cNvPr>
          <p:cNvSpPr>
            <a:spLocks noGrp="1"/>
          </p:cNvSpPr>
          <p:nvPr>
            <p:ph type="body" sz="quarter" idx="54" hasCustomPrompt="1"/>
          </p:nvPr>
        </p:nvSpPr>
        <p:spPr>
          <a:xfrm>
            <a:off x="7295317"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87" name="Text Placeholder 5">
            <a:extLst>
              <a:ext uri="{FF2B5EF4-FFF2-40B4-BE49-F238E27FC236}">
                <a16:creationId xmlns:a16="http://schemas.microsoft.com/office/drawing/2014/main" id="{F0B5190A-1328-E744-8578-CB379EFBC416}"/>
              </a:ext>
            </a:extLst>
          </p:cNvPr>
          <p:cNvSpPr>
            <a:spLocks noGrp="1"/>
          </p:cNvSpPr>
          <p:nvPr>
            <p:ph type="body" sz="quarter" idx="55" hasCustomPrompt="1"/>
          </p:nvPr>
        </p:nvSpPr>
        <p:spPr>
          <a:xfrm>
            <a:off x="7295317"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88" name="Text Placeholder 5">
            <a:extLst>
              <a:ext uri="{FF2B5EF4-FFF2-40B4-BE49-F238E27FC236}">
                <a16:creationId xmlns:a16="http://schemas.microsoft.com/office/drawing/2014/main" id="{61126231-4F24-DD45-BD53-3316AF80A92F}"/>
              </a:ext>
            </a:extLst>
          </p:cNvPr>
          <p:cNvSpPr>
            <a:spLocks noGrp="1"/>
          </p:cNvSpPr>
          <p:nvPr>
            <p:ph type="body" sz="quarter" idx="56" hasCustomPrompt="1"/>
          </p:nvPr>
        </p:nvSpPr>
        <p:spPr>
          <a:xfrm>
            <a:off x="7295317"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89" name="Text Placeholder 5">
            <a:extLst>
              <a:ext uri="{FF2B5EF4-FFF2-40B4-BE49-F238E27FC236}">
                <a16:creationId xmlns:a16="http://schemas.microsoft.com/office/drawing/2014/main" id="{3C6232D4-5844-B94D-B3E1-0D11285F1C18}"/>
              </a:ext>
            </a:extLst>
          </p:cNvPr>
          <p:cNvSpPr>
            <a:spLocks noGrp="1"/>
          </p:cNvSpPr>
          <p:nvPr>
            <p:ph type="body" sz="quarter" idx="57" hasCustomPrompt="1"/>
          </p:nvPr>
        </p:nvSpPr>
        <p:spPr>
          <a:xfrm>
            <a:off x="7295317" y="367624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90" name="Text Placeholder 5">
            <a:extLst>
              <a:ext uri="{FF2B5EF4-FFF2-40B4-BE49-F238E27FC236}">
                <a16:creationId xmlns:a16="http://schemas.microsoft.com/office/drawing/2014/main" id="{C1243572-9A77-B949-B9BE-00EB68D73B87}"/>
              </a:ext>
            </a:extLst>
          </p:cNvPr>
          <p:cNvSpPr>
            <a:spLocks noGrp="1"/>
          </p:cNvSpPr>
          <p:nvPr>
            <p:ph type="body" sz="quarter" idx="58" hasCustomPrompt="1"/>
          </p:nvPr>
        </p:nvSpPr>
        <p:spPr>
          <a:xfrm>
            <a:off x="7295317" y="386421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91" name="Picture Placeholder 19">
            <a:extLst>
              <a:ext uri="{FF2B5EF4-FFF2-40B4-BE49-F238E27FC236}">
                <a16:creationId xmlns:a16="http://schemas.microsoft.com/office/drawing/2014/main" id="{8583759E-F0C9-8648-8EFD-F2296581D0CE}"/>
              </a:ext>
            </a:extLst>
          </p:cNvPr>
          <p:cNvSpPr>
            <a:spLocks noGrp="1"/>
          </p:cNvSpPr>
          <p:nvPr>
            <p:ph type="pic" sz="quarter" idx="59"/>
          </p:nvPr>
        </p:nvSpPr>
        <p:spPr>
          <a:xfrm>
            <a:off x="9562185" y="2154947"/>
            <a:ext cx="1602000" cy="702000"/>
          </a:xfrm>
          <a:prstGeom prst="rect">
            <a:avLst/>
          </a:prstGeom>
        </p:spPr>
        <p:txBody>
          <a:bodyPr/>
          <a:lstStyle/>
          <a:p>
            <a:endParaRPr lang="en-US"/>
          </a:p>
        </p:txBody>
      </p:sp>
      <p:sp>
        <p:nvSpPr>
          <p:cNvPr id="92" name="Text Placeholder 5">
            <a:extLst>
              <a:ext uri="{FF2B5EF4-FFF2-40B4-BE49-F238E27FC236}">
                <a16:creationId xmlns:a16="http://schemas.microsoft.com/office/drawing/2014/main" id="{9F3850DA-6E06-9549-837C-3FB13B1E3780}"/>
              </a:ext>
            </a:extLst>
          </p:cNvPr>
          <p:cNvSpPr>
            <a:spLocks noGrp="1"/>
          </p:cNvSpPr>
          <p:nvPr>
            <p:ph type="body" sz="quarter" idx="60" hasCustomPrompt="1"/>
          </p:nvPr>
        </p:nvSpPr>
        <p:spPr>
          <a:xfrm>
            <a:off x="9558069"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93" name="Text Placeholder 5">
            <a:extLst>
              <a:ext uri="{FF2B5EF4-FFF2-40B4-BE49-F238E27FC236}">
                <a16:creationId xmlns:a16="http://schemas.microsoft.com/office/drawing/2014/main" id="{5BE78550-F350-C544-BE02-A98C04C8F6D1}"/>
              </a:ext>
            </a:extLst>
          </p:cNvPr>
          <p:cNvSpPr>
            <a:spLocks noGrp="1"/>
          </p:cNvSpPr>
          <p:nvPr>
            <p:ph type="body" sz="quarter" idx="61" hasCustomPrompt="1"/>
          </p:nvPr>
        </p:nvSpPr>
        <p:spPr>
          <a:xfrm>
            <a:off x="9558069"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94" name="Text Placeholder 5">
            <a:extLst>
              <a:ext uri="{FF2B5EF4-FFF2-40B4-BE49-F238E27FC236}">
                <a16:creationId xmlns:a16="http://schemas.microsoft.com/office/drawing/2014/main" id="{4200D560-9A27-F949-8DBA-F8DFDB7AE011}"/>
              </a:ext>
            </a:extLst>
          </p:cNvPr>
          <p:cNvSpPr>
            <a:spLocks noGrp="1"/>
          </p:cNvSpPr>
          <p:nvPr>
            <p:ph type="body" sz="quarter" idx="62" hasCustomPrompt="1"/>
          </p:nvPr>
        </p:nvSpPr>
        <p:spPr>
          <a:xfrm>
            <a:off x="9558069"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95" name="Text Placeholder 5">
            <a:extLst>
              <a:ext uri="{FF2B5EF4-FFF2-40B4-BE49-F238E27FC236}">
                <a16:creationId xmlns:a16="http://schemas.microsoft.com/office/drawing/2014/main" id="{816ED632-B1F4-474E-8B7B-9B5A97DFF2F2}"/>
              </a:ext>
            </a:extLst>
          </p:cNvPr>
          <p:cNvSpPr>
            <a:spLocks noGrp="1"/>
          </p:cNvSpPr>
          <p:nvPr>
            <p:ph type="body" sz="quarter" idx="63" hasCustomPrompt="1"/>
          </p:nvPr>
        </p:nvSpPr>
        <p:spPr>
          <a:xfrm>
            <a:off x="9558069" y="367624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96" name="Text Placeholder 5">
            <a:extLst>
              <a:ext uri="{FF2B5EF4-FFF2-40B4-BE49-F238E27FC236}">
                <a16:creationId xmlns:a16="http://schemas.microsoft.com/office/drawing/2014/main" id="{1CAA7C69-B186-AD4F-9B5F-0D8D46472B74}"/>
              </a:ext>
            </a:extLst>
          </p:cNvPr>
          <p:cNvSpPr>
            <a:spLocks noGrp="1"/>
          </p:cNvSpPr>
          <p:nvPr>
            <p:ph type="body" sz="quarter" idx="64" hasCustomPrompt="1"/>
          </p:nvPr>
        </p:nvSpPr>
        <p:spPr>
          <a:xfrm>
            <a:off x="9558069" y="386421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31" name="TextBox 30">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headshot image: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Click image icon &gt; Select a correctly sized image</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4"/>
          <p:cNvSpPr>
            <a:spLocks noGrp="1"/>
          </p:cNvSpPr>
          <p:nvPr>
            <p:ph type="title"/>
          </p:nvPr>
        </p:nvSpPr>
        <p:spPr/>
        <p:txBody>
          <a:bodyPr/>
          <a:lstStyle/>
          <a:p>
            <a:r>
              <a:rPr lang="en-US"/>
              <a:t>Click to edit Master title style</a:t>
            </a:r>
            <a:endParaRPr lang="en-GB"/>
          </a:p>
        </p:txBody>
      </p:sp>
      <p:sp>
        <p:nvSpPr>
          <p:cNvPr id="6" name="Footer Placeholder 5"/>
          <p:cNvSpPr>
            <a:spLocks noGrp="1"/>
          </p:cNvSpPr>
          <p:nvPr>
            <p:ph type="ftr" sz="quarter" idx="65"/>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1297364712"/>
      </p:ext>
    </p:extLst>
  </p:cSld>
  <p:clrMapOvr>
    <a:masterClrMapping/>
  </p:clrMapOvr>
  <p:hf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am slide up 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810291" y="2067942"/>
            <a:ext cx="883084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Picture Placeholder 10">
            <a:extLst>
              <a:ext uri="{FF2B5EF4-FFF2-40B4-BE49-F238E27FC236}">
                <a16:creationId xmlns:a16="http://schemas.microsoft.com/office/drawing/2014/main" id="{C7DBBA3A-43D5-0344-8669-1A46A95E6529}"/>
              </a:ext>
            </a:extLst>
          </p:cNvPr>
          <p:cNvSpPr>
            <a:spLocks noGrp="1"/>
          </p:cNvSpPr>
          <p:nvPr>
            <p:ph type="pic" sz="quarter" idx="14"/>
          </p:nvPr>
        </p:nvSpPr>
        <p:spPr>
          <a:xfrm>
            <a:off x="560291" y="2051050"/>
            <a:ext cx="2079722" cy="4083143"/>
          </a:xfrm>
          <a:prstGeom prst="rect">
            <a:avLst/>
          </a:prstGeom>
        </p:spPr>
        <p:txBody>
          <a:bodyPr/>
          <a:lstStyle/>
          <a:p>
            <a:endParaRPr lang="en-US"/>
          </a:p>
        </p:txBody>
      </p:sp>
      <p:sp>
        <p:nvSpPr>
          <p:cNvPr id="29" name="Picture Placeholder 19">
            <a:extLst>
              <a:ext uri="{FF2B5EF4-FFF2-40B4-BE49-F238E27FC236}">
                <a16:creationId xmlns:a16="http://schemas.microsoft.com/office/drawing/2014/main" id="{F610B416-E4ED-FA45-B118-64CDF144302E}"/>
              </a:ext>
            </a:extLst>
          </p:cNvPr>
          <p:cNvSpPr>
            <a:spLocks noGrp="1"/>
          </p:cNvSpPr>
          <p:nvPr>
            <p:ph type="pic" sz="quarter" idx="41"/>
          </p:nvPr>
        </p:nvSpPr>
        <p:spPr>
          <a:xfrm>
            <a:off x="2804924" y="2154947"/>
            <a:ext cx="1602000" cy="702000"/>
          </a:xfrm>
          <a:prstGeom prst="rect">
            <a:avLst/>
          </a:prstGeom>
        </p:spPr>
        <p:txBody>
          <a:bodyPr/>
          <a:lstStyle/>
          <a:p>
            <a:endParaRPr lang="en-US"/>
          </a:p>
        </p:txBody>
      </p:sp>
      <p:sp>
        <p:nvSpPr>
          <p:cNvPr id="31" name="Text Placeholder 5">
            <a:extLst>
              <a:ext uri="{FF2B5EF4-FFF2-40B4-BE49-F238E27FC236}">
                <a16:creationId xmlns:a16="http://schemas.microsoft.com/office/drawing/2014/main" id="{317CF69E-CAB9-6841-B0C0-20B85F682CFE}"/>
              </a:ext>
            </a:extLst>
          </p:cNvPr>
          <p:cNvSpPr>
            <a:spLocks noGrp="1"/>
          </p:cNvSpPr>
          <p:nvPr>
            <p:ph type="body" sz="quarter" idx="42" hasCustomPrompt="1"/>
          </p:nvPr>
        </p:nvSpPr>
        <p:spPr>
          <a:xfrm>
            <a:off x="2800808"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32" name="Text Placeholder 5">
            <a:extLst>
              <a:ext uri="{FF2B5EF4-FFF2-40B4-BE49-F238E27FC236}">
                <a16:creationId xmlns:a16="http://schemas.microsoft.com/office/drawing/2014/main" id="{142435FB-22FE-2643-9EF8-79941D4AE0EB}"/>
              </a:ext>
            </a:extLst>
          </p:cNvPr>
          <p:cNvSpPr>
            <a:spLocks noGrp="1"/>
          </p:cNvSpPr>
          <p:nvPr>
            <p:ph type="body" sz="quarter" idx="43" hasCustomPrompt="1"/>
          </p:nvPr>
        </p:nvSpPr>
        <p:spPr>
          <a:xfrm>
            <a:off x="2800808"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33" name="Text Placeholder 5">
            <a:extLst>
              <a:ext uri="{FF2B5EF4-FFF2-40B4-BE49-F238E27FC236}">
                <a16:creationId xmlns:a16="http://schemas.microsoft.com/office/drawing/2014/main" id="{4CC130CA-8A45-8543-A159-6E5986D130F5}"/>
              </a:ext>
            </a:extLst>
          </p:cNvPr>
          <p:cNvSpPr>
            <a:spLocks noGrp="1"/>
          </p:cNvSpPr>
          <p:nvPr>
            <p:ph type="body" sz="quarter" idx="44" hasCustomPrompt="1"/>
          </p:nvPr>
        </p:nvSpPr>
        <p:spPr>
          <a:xfrm>
            <a:off x="2800808"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37" name="Text Placeholder 5">
            <a:extLst>
              <a:ext uri="{FF2B5EF4-FFF2-40B4-BE49-F238E27FC236}">
                <a16:creationId xmlns:a16="http://schemas.microsoft.com/office/drawing/2014/main" id="{A46599AF-1B3D-7E47-9333-6CC1172E85C1}"/>
              </a:ext>
            </a:extLst>
          </p:cNvPr>
          <p:cNvSpPr>
            <a:spLocks noGrp="1"/>
          </p:cNvSpPr>
          <p:nvPr>
            <p:ph type="body" sz="quarter" idx="45" hasCustomPrompt="1"/>
          </p:nvPr>
        </p:nvSpPr>
        <p:spPr>
          <a:xfrm>
            <a:off x="2800808" y="366671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38" name="Text Placeholder 5">
            <a:extLst>
              <a:ext uri="{FF2B5EF4-FFF2-40B4-BE49-F238E27FC236}">
                <a16:creationId xmlns:a16="http://schemas.microsoft.com/office/drawing/2014/main" id="{D3A6670D-89B4-7A42-AC63-68A0A6944CBA}"/>
              </a:ext>
            </a:extLst>
          </p:cNvPr>
          <p:cNvSpPr>
            <a:spLocks noGrp="1"/>
          </p:cNvSpPr>
          <p:nvPr>
            <p:ph type="body" sz="quarter" idx="46" hasCustomPrompt="1"/>
          </p:nvPr>
        </p:nvSpPr>
        <p:spPr>
          <a:xfrm>
            <a:off x="2800808" y="384516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39" name="Picture Placeholder 19">
            <a:extLst>
              <a:ext uri="{FF2B5EF4-FFF2-40B4-BE49-F238E27FC236}">
                <a16:creationId xmlns:a16="http://schemas.microsoft.com/office/drawing/2014/main" id="{AC095662-E321-8641-807C-E222EBB49848}"/>
              </a:ext>
            </a:extLst>
          </p:cNvPr>
          <p:cNvSpPr>
            <a:spLocks noGrp="1"/>
          </p:cNvSpPr>
          <p:nvPr>
            <p:ph type="pic" sz="quarter" idx="47"/>
          </p:nvPr>
        </p:nvSpPr>
        <p:spPr>
          <a:xfrm>
            <a:off x="5052178" y="2154947"/>
            <a:ext cx="1602000" cy="702000"/>
          </a:xfrm>
          <a:prstGeom prst="rect">
            <a:avLst/>
          </a:prstGeom>
        </p:spPr>
        <p:txBody>
          <a:bodyPr/>
          <a:lstStyle/>
          <a:p>
            <a:endParaRPr lang="en-US"/>
          </a:p>
        </p:txBody>
      </p:sp>
      <p:sp>
        <p:nvSpPr>
          <p:cNvPr id="40" name="Text Placeholder 5">
            <a:extLst>
              <a:ext uri="{FF2B5EF4-FFF2-40B4-BE49-F238E27FC236}">
                <a16:creationId xmlns:a16="http://schemas.microsoft.com/office/drawing/2014/main" id="{529834D7-829C-124C-8D75-3062788D6840}"/>
              </a:ext>
            </a:extLst>
          </p:cNvPr>
          <p:cNvSpPr>
            <a:spLocks noGrp="1"/>
          </p:cNvSpPr>
          <p:nvPr>
            <p:ph type="body" sz="quarter" idx="48" hasCustomPrompt="1"/>
          </p:nvPr>
        </p:nvSpPr>
        <p:spPr>
          <a:xfrm>
            <a:off x="5048062"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41" name="Text Placeholder 5">
            <a:extLst>
              <a:ext uri="{FF2B5EF4-FFF2-40B4-BE49-F238E27FC236}">
                <a16:creationId xmlns:a16="http://schemas.microsoft.com/office/drawing/2014/main" id="{8D00DFA0-28E9-E04D-929E-234D97B16B83}"/>
              </a:ext>
            </a:extLst>
          </p:cNvPr>
          <p:cNvSpPr>
            <a:spLocks noGrp="1"/>
          </p:cNvSpPr>
          <p:nvPr>
            <p:ph type="body" sz="quarter" idx="49" hasCustomPrompt="1"/>
          </p:nvPr>
        </p:nvSpPr>
        <p:spPr>
          <a:xfrm>
            <a:off x="5048062"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42" name="Text Placeholder 5">
            <a:extLst>
              <a:ext uri="{FF2B5EF4-FFF2-40B4-BE49-F238E27FC236}">
                <a16:creationId xmlns:a16="http://schemas.microsoft.com/office/drawing/2014/main" id="{8B761E8A-C456-014C-8EE6-A9193823F541}"/>
              </a:ext>
            </a:extLst>
          </p:cNvPr>
          <p:cNvSpPr>
            <a:spLocks noGrp="1"/>
          </p:cNvSpPr>
          <p:nvPr>
            <p:ph type="body" sz="quarter" idx="50" hasCustomPrompt="1"/>
          </p:nvPr>
        </p:nvSpPr>
        <p:spPr>
          <a:xfrm>
            <a:off x="5048062"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43" name="Text Placeholder 5">
            <a:extLst>
              <a:ext uri="{FF2B5EF4-FFF2-40B4-BE49-F238E27FC236}">
                <a16:creationId xmlns:a16="http://schemas.microsoft.com/office/drawing/2014/main" id="{921720F2-6F0B-0845-8AEE-F64C885EF9C6}"/>
              </a:ext>
            </a:extLst>
          </p:cNvPr>
          <p:cNvSpPr>
            <a:spLocks noGrp="1"/>
          </p:cNvSpPr>
          <p:nvPr>
            <p:ph type="body" sz="quarter" idx="51" hasCustomPrompt="1"/>
          </p:nvPr>
        </p:nvSpPr>
        <p:spPr>
          <a:xfrm>
            <a:off x="5048062" y="366671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44" name="Text Placeholder 5">
            <a:extLst>
              <a:ext uri="{FF2B5EF4-FFF2-40B4-BE49-F238E27FC236}">
                <a16:creationId xmlns:a16="http://schemas.microsoft.com/office/drawing/2014/main" id="{2C5590A3-78D9-B14F-A977-F4419D1004A5}"/>
              </a:ext>
            </a:extLst>
          </p:cNvPr>
          <p:cNvSpPr>
            <a:spLocks noGrp="1"/>
          </p:cNvSpPr>
          <p:nvPr>
            <p:ph type="body" sz="quarter" idx="52" hasCustomPrompt="1"/>
          </p:nvPr>
        </p:nvSpPr>
        <p:spPr>
          <a:xfrm>
            <a:off x="5048062" y="384516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45" name="Picture Placeholder 19">
            <a:extLst>
              <a:ext uri="{FF2B5EF4-FFF2-40B4-BE49-F238E27FC236}">
                <a16:creationId xmlns:a16="http://schemas.microsoft.com/office/drawing/2014/main" id="{DC06F88F-8359-344F-A808-7FDB69A120A5}"/>
              </a:ext>
            </a:extLst>
          </p:cNvPr>
          <p:cNvSpPr>
            <a:spLocks noGrp="1"/>
          </p:cNvSpPr>
          <p:nvPr>
            <p:ph type="pic" sz="quarter" idx="53"/>
          </p:nvPr>
        </p:nvSpPr>
        <p:spPr>
          <a:xfrm>
            <a:off x="7299433" y="2154947"/>
            <a:ext cx="1602000" cy="702000"/>
          </a:xfrm>
          <a:prstGeom prst="rect">
            <a:avLst/>
          </a:prstGeom>
        </p:spPr>
        <p:txBody>
          <a:bodyPr/>
          <a:lstStyle/>
          <a:p>
            <a:endParaRPr lang="en-US"/>
          </a:p>
        </p:txBody>
      </p:sp>
      <p:sp>
        <p:nvSpPr>
          <p:cNvPr id="46" name="Text Placeholder 5">
            <a:extLst>
              <a:ext uri="{FF2B5EF4-FFF2-40B4-BE49-F238E27FC236}">
                <a16:creationId xmlns:a16="http://schemas.microsoft.com/office/drawing/2014/main" id="{9B984D8D-08DF-F74A-8AF7-8CEFA009C24D}"/>
              </a:ext>
            </a:extLst>
          </p:cNvPr>
          <p:cNvSpPr>
            <a:spLocks noGrp="1"/>
          </p:cNvSpPr>
          <p:nvPr>
            <p:ph type="body" sz="quarter" idx="54" hasCustomPrompt="1"/>
          </p:nvPr>
        </p:nvSpPr>
        <p:spPr>
          <a:xfrm>
            <a:off x="7295317"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47" name="Text Placeholder 5">
            <a:extLst>
              <a:ext uri="{FF2B5EF4-FFF2-40B4-BE49-F238E27FC236}">
                <a16:creationId xmlns:a16="http://schemas.microsoft.com/office/drawing/2014/main" id="{31F63E6C-10CD-CB4B-B170-E93F09C14869}"/>
              </a:ext>
            </a:extLst>
          </p:cNvPr>
          <p:cNvSpPr>
            <a:spLocks noGrp="1"/>
          </p:cNvSpPr>
          <p:nvPr>
            <p:ph type="body" sz="quarter" idx="55" hasCustomPrompt="1"/>
          </p:nvPr>
        </p:nvSpPr>
        <p:spPr>
          <a:xfrm>
            <a:off x="7295317"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48" name="Text Placeholder 5">
            <a:extLst>
              <a:ext uri="{FF2B5EF4-FFF2-40B4-BE49-F238E27FC236}">
                <a16:creationId xmlns:a16="http://schemas.microsoft.com/office/drawing/2014/main" id="{F157EA97-54EA-5540-A31F-E21087540C6B}"/>
              </a:ext>
            </a:extLst>
          </p:cNvPr>
          <p:cNvSpPr>
            <a:spLocks noGrp="1"/>
          </p:cNvSpPr>
          <p:nvPr>
            <p:ph type="body" sz="quarter" idx="56" hasCustomPrompt="1"/>
          </p:nvPr>
        </p:nvSpPr>
        <p:spPr>
          <a:xfrm>
            <a:off x="7295317"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49" name="Text Placeholder 5">
            <a:extLst>
              <a:ext uri="{FF2B5EF4-FFF2-40B4-BE49-F238E27FC236}">
                <a16:creationId xmlns:a16="http://schemas.microsoft.com/office/drawing/2014/main" id="{653C7FB5-4E75-8A4A-9981-918A0B9621A1}"/>
              </a:ext>
            </a:extLst>
          </p:cNvPr>
          <p:cNvSpPr>
            <a:spLocks noGrp="1"/>
          </p:cNvSpPr>
          <p:nvPr>
            <p:ph type="body" sz="quarter" idx="57" hasCustomPrompt="1"/>
          </p:nvPr>
        </p:nvSpPr>
        <p:spPr>
          <a:xfrm>
            <a:off x="7295317" y="366671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50" name="Text Placeholder 5">
            <a:extLst>
              <a:ext uri="{FF2B5EF4-FFF2-40B4-BE49-F238E27FC236}">
                <a16:creationId xmlns:a16="http://schemas.microsoft.com/office/drawing/2014/main" id="{831CF661-CC2E-C446-A93E-472A0E252A01}"/>
              </a:ext>
            </a:extLst>
          </p:cNvPr>
          <p:cNvSpPr>
            <a:spLocks noGrp="1"/>
          </p:cNvSpPr>
          <p:nvPr>
            <p:ph type="body" sz="quarter" idx="58" hasCustomPrompt="1"/>
          </p:nvPr>
        </p:nvSpPr>
        <p:spPr>
          <a:xfrm>
            <a:off x="7295317" y="384516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51" name="Picture Placeholder 19">
            <a:extLst>
              <a:ext uri="{FF2B5EF4-FFF2-40B4-BE49-F238E27FC236}">
                <a16:creationId xmlns:a16="http://schemas.microsoft.com/office/drawing/2014/main" id="{AD4441A5-1003-6142-87D7-D5BF06DED9CC}"/>
              </a:ext>
            </a:extLst>
          </p:cNvPr>
          <p:cNvSpPr>
            <a:spLocks noGrp="1"/>
          </p:cNvSpPr>
          <p:nvPr>
            <p:ph type="pic" sz="quarter" idx="59"/>
          </p:nvPr>
        </p:nvSpPr>
        <p:spPr>
          <a:xfrm>
            <a:off x="9562185" y="2154947"/>
            <a:ext cx="1602000" cy="702000"/>
          </a:xfrm>
          <a:prstGeom prst="rect">
            <a:avLst/>
          </a:prstGeom>
        </p:spPr>
        <p:txBody>
          <a:bodyPr/>
          <a:lstStyle/>
          <a:p>
            <a:endParaRPr lang="en-US"/>
          </a:p>
        </p:txBody>
      </p:sp>
      <p:sp>
        <p:nvSpPr>
          <p:cNvPr id="52" name="Text Placeholder 5">
            <a:extLst>
              <a:ext uri="{FF2B5EF4-FFF2-40B4-BE49-F238E27FC236}">
                <a16:creationId xmlns:a16="http://schemas.microsoft.com/office/drawing/2014/main" id="{BC8B33F0-EBAA-614B-B7F9-E9681954F53D}"/>
              </a:ext>
            </a:extLst>
          </p:cNvPr>
          <p:cNvSpPr>
            <a:spLocks noGrp="1"/>
          </p:cNvSpPr>
          <p:nvPr>
            <p:ph type="body" sz="quarter" idx="60" hasCustomPrompt="1"/>
          </p:nvPr>
        </p:nvSpPr>
        <p:spPr>
          <a:xfrm>
            <a:off x="9558069"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53" name="Text Placeholder 5">
            <a:extLst>
              <a:ext uri="{FF2B5EF4-FFF2-40B4-BE49-F238E27FC236}">
                <a16:creationId xmlns:a16="http://schemas.microsoft.com/office/drawing/2014/main" id="{B89A5EB1-EC77-EF4A-A629-B07574D551BC}"/>
              </a:ext>
            </a:extLst>
          </p:cNvPr>
          <p:cNvSpPr>
            <a:spLocks noGrp="1"/>
          </p:cNvSpPr>
          <p:nvPr>
            <p:ph type="body" sz="quarter" idx="61" hasCustomPrompt="1"/>
          </p:nvPr>
        </p:nvSpPr>
        <p:spPr>
          <a:xfrm>
            <a:off x="9558069"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54" name="Text Placeholder 5">
            <a:extLst>
              <a:ext uri="{FF2B5EF4-FFF2-40B4-BE49-F238E27FC236}">
                <a16:creationId xmlns:a16="http://schemas.microsoft.com/office/drawing/2014/main" id="{EBCF33AC-8D3B-0041-9C5D-DB81F266C5A3}"/>
              </a:ext>
            </a:extLst>
          </p:cNvPr>
          <p:cNvSpPr>
            <a:spLocks noGrp="1"/>
          </p:cNvSpPr>
          <p:nvPr>
            <p:ph type="body" sz="quarter" idx="62" hasCustomPrompt="1"/>
          </p:nvPr>
        </p:nvSpPr>
        <p:spPr>
          <a:xfrm>
            <a:off x="9558069"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55" name="Text Placeholder 5">
            <a:extLst>
              <a:ext uri="{FF2B5EF4-FFF2-40B4-BE49-F238E27FC236}">
                <a16:creationId xmlns:a16="http://schemas.microsoft.com/office/drawing/2014/main" id="{31F6038B-A715-8D44-A161-ED56C6625B48}"/>
              </a:ext>
            </a:extLst>
          </p:cNvPr>
          <p:cNvSpPr>
            <a:spLocks noGrp="1"/>
          </p:cNvSpPr>
          <p:nvPr>
            <p:ph type="body" sz="quarter" idx="63" hasCustomPrompt="1"/>
          </p:nvPr>
        </p:nvSpPr>
        <p:spPr>
          <a:xfrm>
            <a:off x="9558069" y="366671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56" name="Text Placeholder 5">
            <a:extLst>
              <a:ext uri="{FF2B5EF4-FFF2-40B4-BE49-F238E27FC236}">
                <a16:creationId xmlns:a16="http://schemas.microsoft.com/office/drawing/2014/main" id="{150091AD-9D73-0540-AED8-AC3D69176AA0}"/>
              </a:ext>
            </a:extLst>
          </p:cNvPr>
          <p:cNvSpPr>
            <a:spLocks noGrp="1"/>
          </p:cNvSpPr>
          <p:nvPr>
            <p:ph type="body" sz="quarter" idx="64" hasCustomPrompt="1"/>
          </p:nvPr>
        </p:nvSpPr>
        <p:spPr>
          <a:xfrm>
            <a:off x="9558069" y="384516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cxnSp>
        <p:nvCxnSpPr>
          <p:cNvPr id="57" name="Straight Connector 56">
            <a:extLst>
              <a:ext uri="{FF2B5EF4-FFF2-40B4-BE49-F238E27FC236}">
                <a16:creationId xmlns:a16="http://schemas.microsoft.com/office/drawing/2014/main" id="{881F425D-46DA-D54E-B8FF-1FCFC0DED552}"/>
              </a:ext>
            </a:extLst>
          </p:cNvPr>
          <p:cNvCxnSpPr>
            <a:cxnSpLocks/>
          </p:cNvCxnSpPr>
          <p:nvPr userDrawn="1"/>
        </p:nvCxnSpPr>
        <p:spPr>
          <a:xfrm>
            <a:off x="2810291" y="4160213"/>
            <a:ext cx="883084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Picture Placeholder 19">
            <a:extLst>
              <a:ext uri="{FF2B5EF4-FFF2-40B4-BE49-F238E27FC236}">
                <a16:creationId xmlns:a16="http://schemas.microsoft.com/office/drawing/2014/main" id="{DCDE19A2-97CB-A24E-98D5-F522B74854AE}"/>
              </a:ext>
            </a:extLst>
          </p:cNvPr>
          <p:cNvSpPr>
            <a:spLocks noGrp="1"/>
          </p:cNvSpPr>
          <p:nvPr>
            <p:ph type="pic" sz="quarter" idx="65"/>
          </p:nvPr>
        </p:nvSpPr>
        <p:spPr>
          <a:xfrm>
            <a:off x="2804924" y="4247218"/>
            <a:ext cx="1602000" cy="702000"/>
          </a:xfrm>
          <a:prstGeom prst="rect">
            <a:avLst/>
          </a:prstGeom>
        </p:spPr>
        <p:txBody>
          <a:bodyPr/>
          <a:lstStyle/>
          <a:p>
            <a:endParaRPr lang="en-US"/>
          </a:p>
        </p:txBody>
      </p:sp>
      <p:sp>
        <p:nvSpPr>
          <p:cNvPr id="59" name="Text Placeholder 5">
            <a:extLst>
              <a:ext uri="{FF2B5EF4-FFF2-40B4-BE49-F238E27FC236}">
                <a16:creationId xmlns:a16="http://schemas.microsoft.com/office/drawing/2014/main" id="{0AF0C5CE-F853-1243-B13B-5F1D021030D2}"/>
              </a:ext>
            </a:extLst>
          </p:cNvPr>
          <p:cNvSpPr>
            <a:spLocks noGrp="1"/>
          </p:cNvSpPr>
          <p:nvPr>
            <p:ph type="body" sz="quarter" idx="66" hasCustomPrompt="1"/>
          </p:nvPr>
        </p:nvSpPr>
        <p:spPr>
          <a:xfrm>
            <a:off x="2800808" y="5010096"/>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60" name="Text Placeholder 5">
            <a:extLst>
              <a:ext uri="{FF2B5EF4-FFF2-40B4-BE49-F238E27FC236}">
                <a16:creationId xmlns:a16="http://schemas.microsoft.com/office/drawing/2014/main" id="{3024E2B8-DAE4-9747-95A6-2D6A0218B915}"/>
              </a:ext>
            </a:extLst>
          </p:cNvPr>
          <p:cNvSpPr>
            <a:spLocks noGrp="1"/>
          </p:cNvSpPr>
          <p:nvPr>
            <p:ph type="body" sz="quarter" idx="67" hasCustomPrompt="1"/>
          </p:nvPr>
        </p:nvSpPr>
        <p:spPr>
          <a:xfrm>
            <a:off x="2800808" y="539257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61" name="Text Placeholder 5">
            <a:extLst>
              <a:ext uri="{FF2B5EF4-FFF2-40B4-BE49-F238E27FC236}">
                <a16:creationId xmlns:a16="http://schemas.microsoft.com/office/drawing/2014/main" id="{A0F4B92D-32E6-054F-860E-F976A4061395}"/>
              </a:ext>
            </a:extLst>
          </p:cNvPr>
          <p:cNvSpPr>
            <a:spLocks noGrp="1"/>
          </p:cNvSpPr>
          <p:nvPr>
            <p:ph type="body" sz="quarter" idx="68" hasCustomPrompt="1"/>
          </p:nvPr>
        </p:nvSpPr>
        <p:spPr>
          <a:xfrm>
            <a:off x="2800808" y="5571020"/>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62" name="Text Placeholder 5">
            <a:extLst>
              <a:ext uri="{FF2B5EF4-FFF2-40B4-BE49-F238E27FC236}">
                <a16:creationId xmlns:a16="http://schemas.microsoft.com/office/drawing/2014/main" id="{1C3A710D-926F-624E-A1B1-889290674529}"/>
              </a:ext>
            </a:extLst>
          </p:cNvPr>
          <p:cNvSpPr>
            <a:spLocks noGrp="1"/>
          </p:cNvSpPr>
          <p:nvPr>
            <p:ph type="body" sz="quarter" idx="69" hasCustomPrompt="1"/>
          </p:nvPr>
        </p:nvSpPr>
        <p:spPr>
          <a:xfrm>
            <a:off x="2800808" y="574946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63" name="Text Placeholder 5">
            <a:extLst>
              <a:ext uri="{FF2B5EF4-FFF2-40B4-BE49-F238E27FC236}">
                <a16:creationId xmlns:a16="http://schemas.microsoft.com/office/drawing/2014/main" id="{0C347B76-7BCC-BB4E-A15E-E6E728F5E053}"/>
              </a:ext>
            </a:extLst>
          </p:cNvPr>
          <p:cNvSpPr>
            <a:spLocks noGrp="1"/>
          </p:cNvSpPr>
          <p:nvPr>
            <p:ph type="body" sz="quarter" idx="70" hasCustomPrompt="1"/>
          </p:nvPr>
        </p:nvSpPr>
        <p:spPr>
          <a:xfrm>
            <a:off x="2800808" y="5927909"/>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64" name="Picture Placeholder 19">
            <a:extLst>
              <a:ext uri="{FF2B5EF4-FFF2-40B4-BE49-F238E27FC236}">
                <a16:creationId xmlns:a16="http://schemas.microsoft.com/office/drawing/2014/main" id="{E3D7DC89-FFCF-FB48-89C7-DE0DD84A2260}"/>
              </a:ext>
            </a:extLst>
          </p:cNvPr>
          <p:cNvSpPr>
            <a:spLocks noGrp="1"/>
          </p:cNvSpPr>
          <p:nvPr>
            <p:ph type="pic" sz="quarter" idx="71"/>
          </p:nvPr>
        </p:nvSpPr>
        <p:spPr>
          <a:xfrm>
            <a:off x="5052178" y="4247218"/>
            <a:ext cx="1602000" cy="702000"/>
          </a:xfrm>
          <a:prstGeom prst="rect">
            <a:avLst/>
          </a:prstGeom>
        </p:spPr>
        <p:txBody>
          <a:bodyPr/>
          <a:lstStyle/>
          <a:p>
            <a:endParaRPr lang="en-US"/>
          </a:p>
        </p:txBody>
      </p:sp>
      <p:sp>
        <p:nvSpPr>
          <p:cNvPr id="65" name="Text Placeholder 5">
            <a:extLst>
              <a:ext uri="{FF2B5EF4-FFF2-40B4-BE49-F238E27FC236}">
                <a16:creationId xmlns:a16="http://schemas.microsoft.com/office/drawing/2014/main" id="{8392E5D5-89CE-B24B-896E-34F8A7C0ADC2}"/>
              </a:ext>
            </a:extLst>
          </p:cNvPr>
          <p:cNvSpPr>
            <a:spLocks noGrp="1"/>
          </p:cNvSpPr>
          <p:nvPr>
            <p:ph type="body" sz="quarter" idx="72" hasCustomPrompt="1"/>
          </p:nvPr>
        </p:nvSpPr>
        <p:spPr>
          <a:xfrm>
            <a:off x="5048062" y="5010096"/>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66" name="Text Placeholder 5">
            <a:extLst>
              <a:ext uri="{FF2B5EF4-FFF2-40B4-BE49-F238E27FC236}">
                <a16:creationId xmlns:a16="http://schemas.microsoft.com/office/drawing/2014/main" id="{9FF7AD83-3BD4-6D45-B947-37D5A837B862}"/>
              </a:ext>
            </a:extLst>
          </p:cNvPr>
          <p:cNvSpPr>
            <a:spLocks noGrp="1"/>
          </p:cNvSpPr>
          <p:nvPr>
            <p:ph type="body" sz="quarter" idx="73" hasCustomPrompt="1"/>
          </p:nvPr>
        </p:nvSpPr>
        <p:spPr>
          <a:xfrm>
            <a:off x="5048062" y="539257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67" name="Text Placeholder 5">
            <a:extLst>
              <a:ext uri="{FF2B5EF4-FFF2-40B4-BE49-F238E27FC236}">
                <a16:creationId xmlns:a16="http://schemas.microsoft.com/office/drawing/2014/main" id="{30DEE044-0620-A34D-BFD0-14A75FB431DA}"/>
              </a:ext>
            </a:extLst>
          </p:cNvPr>
          <p:cNvSpPr>
            <a:spLocks noGrp="1"/>
          </p:cNvSpPr>
          <p:nvPr>
            <p:ph type="body" sz="quarter" idx="74" hasCustomPrompt="1"/>
          </p:nvPr>
        </p:nvSpPr>
        <p:spPr>
          <a:xfrm>
            <a:off x="5048062" y="5571020"/>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68" name="Text Placeholder 5">
            <a:extLst>
              <a:ext uri="{FF2B5EF4-FFF2-40B4-BE49-F238E27FC236}">
                <a16:creationId xmlns:a16="http://schemas.microsoft.com/office/drawing/2014/main" id="{0723B409-75E5-3E4D-821F-BD0AF5B6DA00}"/>
              </a:ext>
            </a:extLst>
          </p:cNvPr>
          <p:cNvSpPr>
            <a:spLocks noGrp="1"/>
          </p:cNvSpPr>
          <p:nvPr>
            <p:ph type="body" sz="quarter" idx="75" hasCustomPrompt="1"/>
          </p:nvPr>
        </p:nvSpPr>
        <p:spPr>
          <a:xfrm>
            <a:off x="5048062" y="574946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69" name="Text Placeholder 5">
            <a:extLst>
              <a:ext uri="{FF2B5EF4-FFF2-40B4-BE49-F238E27FC236}">
                <a16:creationId xmlns:a16="http://schemas.microsoft.com/office/drawing/2014/main" id="{88169D7D-9F23-6D40-A32A-8B22116EF008}"/>
              </a:ext>
            </a:extLst>
          </p:cNvPr>
          <p:cNvSpPr>
            <a:spLocks noGrp="1"/>
          </p:cNvSpPr>
          <p:nvPr>
            <p:ph type="body" sz="quarter" idx="76" hasCustomPrompt="1"/>
          </p:nvPr>
        </p:nvSpPr>
        <p:spPr>
          <a:xfrm>
            <a:off x="5048062" y="5927909"/>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70" name="Picture Placeholder 19">
            <a:extLst>
              <a:ext uri="{FF2B5EF4-FFF2-40B4-BE49-F238E27FC236}">
                <a16:creationId xmlns:a16="http://schemas.microsoft.com/office/drawing/2014/main" id="{878F486C-8949-824F-A746-7745B15EBBDE}"/>
              </a:ext>
            </a:extLst>
          </p:cNvPr>
          <p:cNvSpPr>
            <a:spLocks noGrp="1"/>
          </p:cNvSpPr>
          <p:nvPr>
            <p:ph type="pic" sz="quarter" idx="77"/>
          </p:nvPr>
        </p:nvSpPr>
        <p:spPr>
          <a:xfrm>
            <a:off x="7299433" y="4247218"/>
            <a:ext cx="1602000" cy="702000"/>
          </a:xfrm>
          <a:prstGeom prst="rect">
            <a:avLst/>
          </a:prstGeom>
        </p:spPr>
        <p:txBody>
          <a:bodyPr/>
          <a:lstStyle/>
          <a:p>
            <a:endParaRPr lang="en-US"/>
          </a:p>
        </p:txBody>
      </p:sp>
      <p:sp>
        <p:nvSpPr>
          <p:cNvPr id="71" name="Text Placeholder 5">
            <a:extLst>
              <a:ext uri="{FF2B5EF4-FFF2-40B4-BE49-F238E27FC236}">
                <a16:creationId xmlns:a16="http://schemas.microsoft.com/office/drawing/2014/main" id="{1D48724A-3439-124B-9AA7-C7013AD4718F}"/>
              </a:ext>
            </a:extLst>
          </p:cNvPr>
          <p:cNvSpPr>
            <a:spLocks noGrp="1"/>
          </p:cNvSpPr>
          <p:nvPr>
            <p:ph type="body" sz="quarter" idx="78" hasCustomPrompt="1"/>
          </p:nvPr>
        </p:nvSpPr>
        <p:spPr>
          <a:xfrm>
            <a:off x="7295317" y="5010096"/>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72" name="Text Placeholder 5">
            <a:extLst>
              <a:ext uri="{FF2B5EF4-FFF2-40B4-BE49-F238E27FC236}">
                <a16:creationId xmlns:a16="http://schemas.microsoft.com/office/drawing/2014/main" id="{C358541A-73B3-FE45-94B2-9F644C050D7F}"/>
              </a:ext>
            </a:extLst>
          </p:cNvPr>
          <p:cNvSpPr>
            <a:spLocks noGrp="1"/>
          </p:cNvSpPr>
          <p:nvPr>
            <p:ph type="body" sz="quarter" idx="79" hasCustomPrompt="1"/>
          </p:nvPr>
        </p:nvSpPr>
        <p:spPr>
          <a:xfrm>
            <a:off x="7295317" y="539257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73" name="Text Placeholder 5">
            <a:extLst>
              <a:ext uri="{FF2B5EF4-FFF2-40B4-BE49-F238E27FC236}">
                <a16:creationId xmlns:a16="http://schemas.microsoft.com/office/drawing/2014/main" id="{D83BC895-7AD8-414B-937C-E47F5F502C8A}"/>
              </a:ext>
            </a:extLst>
          </p:cNvPr>
          <p:cNvSpPr>
            <a:spLocks noGrp="1"/>
          </p:cNvSpPr>
          <p:nvPr>
            <p:ph type="body" sz="quarter" idx="80" hasCustomPrompt="1"/>
          </p:nvPr>
        </p:nvSpPr>
        <p:spPr>
          <a:xfrm>
            <a:off x="7295317" y="5571020"/>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74" name="Text Placeholder 5">
            <a:extLst>
              <a:ext uri="{FF2B5EF4-FFF2-40B4-BE49-F238E27FC236}">
                <a16:creationId xmlns:a16="http://schemas.microsoft.com/office/drawing/2014/main" id="{1647452D-980A-0745-9D90-C5271F72C7FF}"/>
              </a:ext>
            </a:extLst>
          </p:cNvPr>
          <p:cNvSpPr>
            <a:spLocks noGrp="1"/>
          </p:cNvSpPr>
          <p:nvPr>
            <p:ph type="body" sz="quarter" idx="81" hasCustomPrompt="1"/>
          </p:nvPr>
        </p:nvSpPr>
        <p:spPr>
          <a:xfrm>
            <a:off x="7295317" y="574946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75" name="Text Placeholder 5">
            <a:extLst>
              <a:ext uri="{FF2B5EF4-FFF2-40B4-BE49-F238E27FC236}">
                <a16:creationId xmlns:a16="http://schemas.microsoft.com/office/drawing/2014/main" id="{7714A27D-F9DB-1246-84AC-9627EE0D5DD2}"/>
              </a:ext>
            </a:extLst>
          </p:cNvPr>
          <p:cNvSpPr>
            <a:spLocks noGrp="1"/>
          </p:cNvSpPr>
          <p:nvPr>
            <p:ph type="body" sz="quarter" idx="82" hasCustomPrompt="1"/>
          </p:nvPr>
        </p:nvSpPr>
        <p:spPr>
          <a:xfrm>
            <a:off x="7295317" y="5927909"/>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76" name="Picture Placeholder 19">
            <a:extLst>
              <a:ext uri="{FF2B5EF4-FFF2-40B4-BE49-F238E27FC236}">
                <a16:creationId xmlns:a16="http://schemas.microsoft.com/office/drawing/2014/main" id="{824D0747-1165-224F-AE5C-ED0B38CB6828}"/>
              </a:ext>
            </a:extLst>
          </p:cNvPr>
          <p:cNvSpPr>
            <a:spLocks noGrp="1"/>
          </p:cNvSpPr>
          <p:nvPr>
            <p:ph type="pic" sz="quarter" idx="83"/>
          </p:nvPr>
        </p:nvSpPr>
        <p:spPr>
          <a:xfrm>
            <a:off x="9562185" y="4247218"/>
            <a:ext cx="1602000" cy="702000"/>
          </a:xfrm>
          <a:prstGeom prst="rect">
            <a:avLst/>
          </a:prstGeom>
        </p:spPr>
        <p:txBody>
          <a:bodyPr/>
          <a:lstStyle/>
          <a:p>
            <a:endParaRPr lang="en-US"/>
          </a:p>
        </p:txBody>
      </p:sp>
      <p:sp>
        <p:nvSpPr>
          <p:cNvPr id="77" name="Text Placeholder 5">
            <a:extLst>
              <a:ext uri="{FF2B5EF4-FFF2-40B4-BE49-F238E27FC236}">
                <a16:creationId xmlns:a16="http://schemas.microsoft.com/office/drawing/2014/main" id="{54CDC1CE-80E7-9644-BC17-1E2E9A40E7ED}"/>
              </a:ext>
            </a:extLst>
          </p:cNvPr>
          <p:cNvSpPr>
            <a:spLocks noGrp="1"/>
          </p:cNvSpPr>
          <p:nvPr>
            <p:ph type="body" sz="quarter" idx="84" hasCustomPrompt="1"/>
          </p:nvPr>
        </p:nvSpPr>
        <p:spPr>
          <a:xfrm>
            <a:off x="9558069" y="5010096"/>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78" name="Text Placeholder 5">
            <a:extLst>
              <a:ext uri="{FF2B5EF4-FFF2-40B4-BE49-F238E27FC236}">
                <a16:creationId xmlns:a16="http://schemas.microsoft.com/office/drawing/2014/main" id="{F8914BBB-A1E5-8B4B-8DBC-69F849388EE4}"/>
              </a:ext>
            </a:extLst>
          </p:cNvPr>
          <p:cNvSpPr>
            <a:spLocks noGrp="1"/>
          </p:cNvSpPr>
          <p:nvPr>
            <p:ph type="body" sz="quarter" idx="85" hasCustomPrompt="1"/>
          </p:nvPr>
        </p:nvSpPr>
        <p:spPr>
          <a:xfrm>
            <a:off x="9558069" y="539257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79" name="Text Placeholder 5">
            <a:extLst>
              <a:ext uri="{FF2B5EF4-FFF2-40B4-BE49-F238E27FC236}">
                <a16:creationId xmlns:a16="http://schemas.microsoft.com/office/drawing/2014/main" id="{E3A1C166-F97A-4742-8E5F-191D9B9D291F}"/>
              </a:ext>
            </a:extLst>
          </p:cNvPr>
          <p:cNvSpPr>
            <a:spLocks noGrp="1"/>
          </p:cNvSpPr>
          <p:nvPr>
            <p:ph type="body" sz="quarter" idx="86" hasCustomPrompt="1"/>
          </p:nvPr>
        </p:nvSpPr>
        <p:spPr>
          <a:xfrm>
            <a:off x="9558069" y="5571020"/>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80" name="Text Placeholder 5">
            <a:extLst>
              <a:ext uri="{FF2B5EF4-FFF2-40B4-BE49-F238E27FC236}">
                <a16:creationId xmlns:a16="http://schemas.microsoft.com/office/drawing/2014/main" id="{569B91FF-9812-064D-84C1-A726BC259B6C}"/>
              </a:ext>
            </a:extLst>
          </p:cNvPr>
          <p:cNvSpPr>
            <a:spLocks noGrp="1"/>
          </p:cNvSpPr>
          <p:nvPr>
            <p:ph type="body" sz="quarter" idx="87" hasCustomPrompt="1"/>
          </p:nvPr>
        </p:nvSpPr>
        <p:spPr>
          <a:xfrm>
            <a:off x="9558069" y="574946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81" name="Text Placeholder 5">
            <a:extLst>
              <a:ext uri="{FF2B5EF4-FFF2-40B4-BE49-F238E27FC236}">
                <a16:creationId xmlns:a16="http://schemas.microsoft.com/office/drawing/2014/main" id="{4302EB36-A91E-6B43-BAC1-097720B3CB86}"/>
              </a:ext>
            </a:extLst>
          </p:cNvPr>
          <p:cNvSpPr>
            <a:spLocks noGrp="1"/>
          </p:cNvSpPr>
          <p:nvPr>
            <p:ph type="body" sz="quarter" idx="88" hasCustomPrompt="1"/>
          </p:nvPr>
        </p:nvSpPr>
        <p:spPr>
          <a:xfrm>
            <a:off x="9558069" y="5927909"/>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82" name="TextBox 81">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headshot image: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Click image icon &gt; Select a correctly sized image</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5" name="Footer Placeholder 4"/>
          <p:cNvSpPr>
            <a:spLocks noGrp="1"/>
          </p:cNvSpPr>
          <p:nvPr>
            <p:ph type="ftr" sz="quarter" idx="89"/>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52550142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mage Quote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67C246-FF1E-3847-A34E-C7E2FA91CA8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5051"/>
            <a:ext cx="12204000" cy="6854638"/>
          </a:xfrm>
          <a:prstGeom prst="rect">
            <a:avLst/>
          </a:prstGeom>
        </p:spPr>
      </p:pic>
      <p:sp>
        <p:nvSpPr>
          <p:cNvPr id="4" name="Rectangle 3">
            <a:extLst>
              <a:ext uri="{FF2B5EF4-FFF2-40B4-BE49-F238E27FC236}">
                <a16:creationId xmlns:a16="http://schemas.microsoft.com/office/drawing/2014/main" id="{16CA5421-FF97-8D45-AA91-A5AB22D0E054}"/>
              </a:ext>
            </a:extLst>
          </p:cNvPr>
          <p:cNvSpPr/>
          <p:nvPr userDrawn="1"/>
        </p:nvSpPr>
        <p:spPr>
          <a:xfrm>
            <a:off x="0" y="1818564"/>
            <a:ext cx="5751871" cy="322087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535879" y="2457956"/>
            <a:ext cx="1" cy="1942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B3ABB55-5C1D-604D-9F9D-C70A0122E185}"/>
              </a:ext>
            </a:extLst>
          </p:cNvPr>
          <p:cNvSpPr/>
          <p:nvPr userDrawn="1"/>
        </p:nvSpPr>
        <p:spPr>
          <a:xfrm flipH="1">
            <a:off x="10136977" y="0"/>
            <a:ext cx="2059882"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a:off x="11395881" y="0"/>
            <a:ext cx="835789"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BA069B2-0DC3-C84D-B195-872B2EF772DB}"/>
              </a:ext>
            </a:extLst>
          </p:cNvPr>
          <p:cNvSpPr txBox="1"/>
          <p:nvPr userDrawn="1"/>
        </p:nvSpPr>
        <p:spPr>
          <a:xfrm>
            <a:off x="6870700" y="6991350"/>
            <a:ext cx="5321300" cy="646331"/>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a:extLst>
              <a:ext uri="{FF2B5EF4-FFF2-40B4-BE49-F238E27FC236}">
                <a16:creationId xmlns:a16="http://schemas.microsoft.com/office/drawing/2014/main" id="{37038DFC-0577-C248-BB8D-400248B3D079}"/>
              </a:ext>
            </a:extLst>
          </p:cNvPr>
          <p:cNvSpPr>
            <a:spLocks noGrp="1"/>
          </p:cNvSpPr>
          <p:nvPr>
            <p:ph type="body" sz="quarter" idx="14"/>
          </p:nvPr>
        </p:nvSpPr>
        <p:spPr>
          <a:xfrm>
            <a:off x="1050687" y="2515930"/>
            <a:ext cx="4211873" cy="1826141"/>
          </a:xfrm>
        </p:spPr>
        <p:txBody>
          <a:bodyPr anchor="ctr" anchorCtr="0"/>
          <a:lstStyle>
            <a:lvl1pPr>
              <a:defRPr sz="2800">
                <a:solidFill>
                  <a:schemeClr val="accent1"/>
                </a:solidFill>
              </a:defRPr>
            </a:lvl1pPr>
            <a:lvl2pPr marL="0" indent="0">
              <a:defRPr sz="1200">
                <a:solidFill>
                  <a:schemeClr val="accent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Box 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Tree>
    <p:extLst>
      <p:ext uri="{BB962C8B-B14F-4D97-AF65-F5344CB8AC3E}">
        <p14:creationId xmlns:p14="http://schemas.microsoft.com/office/powerpoint/2010/main" val="4118048547"/>
      </p:ext>
    </p:extLst>
  </p:cSld>
  <p:clrMapOvr>
    <a:masterClrMapping/>
  </p:clrMapOvr>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am slide up 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32" name="Straight Connector 31">
            <a:extLst>
              <a:ext uri="{FF2B5EF4-FFF2-40B4-BE49-F238E27FC236}">
                <a16:creationId xmlns:a16="http://schemas.microsoft.com/office/drawing/2014/main" id="{0A459234-2A87-F14E-A0CC-75589B5672FC}"/>
              </a:ext>
            </a:extLst>
          </p:cNvPr>
          <p:cNvCxnSpPr>
            <a:cxnSpLocks/>
          </p:cNvCxnSpPr>
          <p:nvPr userDrawn="1"/>
        </p:nvCxnSpPr>
        <p:spPr>
          <a:xfrm>
            <a:off x="557669" y="2067942"/>
            <a:ext cx="110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Picture Placeholder 19">
            <a:extLst>
              <a:ext uri="{FF2B5EF4-FFF2-40B4-BE49-F238E27FC236}">
                <a16:creationId xmlns:a16="http://schemas.microsoft.com/office/drawing/2014/main" id="{574D430E-F019-D446-BCD1-61823D16A249}"/>
              </a:ext>
            </a:extLst>
          </p:cNvPr>
          <p:cNvSpPr>
            <a:spLocks noGrp="1"/>
          </p:cNvSpPr>
          <p:nvPr>
            <p:ph type="pic" sz="quarter" idx="41"/>
          </p:nvPr>
        </p:nvSpPr>
        <p:spPr>
          <a:xfrm>
            <a:off x="2804924" y="2154947"/>
            <a:ext cx="1602000" cy="702000"/>
          </a:xfrm>
          <a:prstGeom prst="rect">
            <a:avLst/>
          </a:prstGeom>
        </p:spPr>
        <p:txBody>
          <a:bodyPr/>
          <a:lstStyle/>
          <a:p>
            <a:endParaRPr lang="en-US"/>
          </a:p>
        </p:txBody>
      </p:sp>
      <p:sp>
        <p:nvSpPr>
          <p:cNvPr id="48" name="Text Placeholder 5">
            <a:extLst>
              <a:ext uri="{FF2B5EF4-FFF2-40B4-BE49-F238E27FC236}">
                <a16:creationId xmlns:a16="http://schemas.microsoft.com/office/drawing/2014/main" id="{F37F051B-4978-B148-A509-D19D2EA8E986}"/>
              </a:ext>
            </a:extLst>
          </p:cNvPr>
          <p:cNvSpPr>
            <a:spLocks noGrp="1"/>
          </p:cNvSpPr>
          <p:nvPr>
            <p:ph type="body" sz="quarter" idx="42" hasCustomPrompt="1"/>
          </p:nvPr>
        </p:nvSpPr>
        <p:spPr>
          <a:xfrm>
            <a:off x="2800808"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49" name="Text Placeholder 5">
            <a:extLst>
              <a:ext uri="{FF2B5EF4-FFF2-40B4-BE49-F238E27FC236}">
                <a16:creationId xmlns:a16="http://schemas.microsoft.com/office/drawing/2014/main" id="{2F36AE75-D02A-434D-8EF6-32FFE0F570A0}"/>
              </a:ext>
            </a:extLst>
          </p:cNvPr>
          <p:cNvSpPr>
            <a:spLocks noGrp="1"/>
          </p:cNvSpPr>
          <p:nvPr>
            <p:ph type="body" sz="quarter" idx="43" hasCustomPrompt="1"/>
          </p:nvPr>
        </p:nvSpPr>
        <p:spPr>
          <a:xfrm>
            <a:off x="2800808"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50" name="Text Placeholder 5">
            <a:extLst>
              <a:ext uri="{FF2B5EF4-FFF2-40B4-BE49-F238E27FC236}">
                <a16:creationId xmlns:a16="http://schemas.microsoft.com/office/drawing/2014/main" id="{90AF22EF-C7E7-DB46-8C0C-C2338FA3BBF7}"/>
              </a:ext>
            </a:extLst>
          </p:cNvPr>
          <p:cNvSpPr>
            <a:spLocks noGrp="1"/>
          </p:cNvSpPr>
          <p:nvPr>
            <p:ph type="body" sz="quarter" idx="44" hasCustomPrompt="1"/>
          </p:nvPr>
        </p:nvSpPr>
        <p:spPr>
          <a:xfrm>
            <a:off x="2800808"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51" name="Text Placeholder 5">
            <a:extLst>
              <a:ext uri="{FF2B5EF4-FFF2-40B4-BE49-F238E27FC236}">
                <a16:creationId xmlns:a16="http://schemas.microsoft.com/office/drawing/2014/main" id="{FB9CAFFB-7D9C-8F41-978C-86507FEF8DFA}"/>
              </a:ext>
            </a:extLst>
          </p:cNvPr>
          <p:cNvSpPr>
            <a:spLocks noGrp="1"/>
          </p:cNvSpPr>
          <p:nvPr>
            <p:ph type="body" sz="quarter" idx="45" hasCustomPrompt="1"/>
          </p:nvPr>
        </p:nvSpPr>
        <p:spPr>
          <a:xfrm>
            <a:off x="2800808"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52" name="Text Placeholder 5">
            <a:extLst>
              <a:ext uri="{FF2B5EF4-FFF2-40B4-BE49-F238E27FC236}">
                <a16:creationId xmlns:a16="http://schemas.microsoft.com/office/drawing/2014/main" id="{4D461D0C-BC9C-D549-847E-E66498E896A5}"/>
              </a:ext>
            </a:extLst>
          </p:cNvPr>
          <p:cNvSpPr>
            <a:spLocks noGrp="1"/>
          </p:cNvSpPr>
          <p:nvPr>
            <p:ph type="body" sz="quarter" idx="46" hasCustomPrompt="1"/>
          </p:nvPr>
        </p:nvSpPr>
        <p:spPr>
          <a:xfrm>
            <a:off x="2800808"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53" name="Picture Placeholder 19">
            <a:extLst>
              <a:ext uri="{FF2B5EF4-FFF2-40B4-BE49-F238E27FC236}">
                <a16:creationId xmlns:a16="http://schemas.microsoft.com/office/drawing/2014/main" id="{A44D641D-6572-E441-8606-D5EA8967A77A}"/>
              </a:ext>
            </a:extLst>
          </p:cNvPr>
          <p:cNvSpPr>
            <a:spLocks noGrp="1"/>
          </p:cNvSpPr>
          <p:nvPr>
            <p:ph type="pic" sz="quarter" idx="47"/>
          </p:nvPr>
        </p:nvSpPr>
        <p:spPr>
          <a:xfrm>
            <a:off x="5052178" y="2154947"/>
            <a:ext cx="1602000" cy="702000"/>
          </a:xfrm>
          <a:prstGeom prst="rect">
            <a:avLst/>
          </a:prstGeom>
        </p:spPr>
        <p:txBody>
          <a:bodyPr/>
          <a:lstStyle/>
          <a:p>
            <a:endParaRPr lang="en-US"/>
          </a:p>
        </p:txBody>
      </p:sp>
      <p:sp>
        <p:nvSpPr>
          <p:cNvPr id="54" name="Text Placeholder 5">
            <a:extLst>
              <a:ext uri="{FF2B5EF4-FFF2-40B4-BE49-F238E27FC236}">
                <a16:creationId xmlns:a16="http://schemas.microsoft.com/office/drawing/2014/main" id="{DAD8A17C-CF94-7A4E-95C6-BB66A51A31A0}"/>
              </a:ext>
            </a:extLst>
          </p:cNvPr>
          <p:cNvSpPr>
            <a:spLocks noGrp="1"/>
          </p:cNvSpPr>
          <p:nvPr>
            <p:ph type="body" sz="quarter" idx="48" hasCustomPrompt="1"/>
          </p:nvPr>
        </p:nvSpPr>
        <p:spPr>
          <a:xfrm>
            <a:off x="5048062"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55" name="Text Placeholder 5">
            <a:extLst>
              <a:ext uri="{FF2B5EF4-FFF2-40B4-BE49-F238E27FC236}">
                <a16:creationId xmlns:a16="http://schemas.microsoft.com/office/drawing/2014/main" id="{91F5EE4E-AE9F-354F-9E60-7AD20569CC32}"/>
              </a:ext>
            </a:extLst>
          </p:cNvPr>
          <p:cNvSpPr>
            <a:spLocks noGrp="1"/>
          </p:cNvSpPr>
          <p:nvPr>
            <p:ph type="body" sz="quarter" idx="49" hasCustomPrompt="1"/>
          </p:nvPr>
        </p:nvSpPr>
        <p:spPr>
          <a:xfrm>
            <a:off x="5048062"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56" name="Text Placeholder 5">
            <a:extLst>
              <a:ext uri="{FF2B5EF4-FFF2-40B4-BE49-F238E27FC236}">
                <a16:creationId xmlns:a16="http://schemas.microsoft.com/office/drawing/2014/main" id="{C94EDCED-DDB3-CA4B-8198-BC519A7FA825}"/>
              </a:ext>
            </a:extLst>
          </p:cNvPr>
          <p:cNvSpPr>
            <a:spLocks noGrp="1"/>
          </p:cNvSpPr>
          <p:nvPr>
            <p:ph type="body" sz="quarter" idx="50" hasCustomPrompt="1"/>
          </p:nvPr>
        </p:nvSpPr>
        <p:spPr>
          <a:xfrm>
            <a:off x="5048062"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57" name="Text Placeholder 5">
            <a:extLst>
              <a:ext uri="{FF2B5EF4-FFF2-40B4-BE49-F238E27FC236}">
                <a16:creationId xmlns:a16="http://schemas.microsoft.com/office/drawing/2014/main" id="{36A5C604-6938-FE49-8AB2-BD6A0EA816D6}"/>
              </a:ext>
            </a:extLst>
          </p:cNvPr>
          <p:cNvSpPr>
            <a:spLocks noGrp="1"/>
          </p:cNvSpPr>
          <p:nvPr>
            <p:ph type="body" sz="quarter" idx="51" hasCustomPrompt="1"/>
          </p:nvPr>
        </p:nvSpPr>
        <p:spPr>
          <a:xfrm>
            <a:off x="5048062"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58" name="Text Placeholder 5">
            <a:extLst>
              <a:ext uri="{FF2B5EF4-FFF2-40B4-BE49-F238E27FC236}">
                <a16:creationId xmlns:a16="http://schemas.microsoft.com/office/drawing/2014/main" id="{29259EF9-D45D-BD44-9B83-A1D288138B9D}"/>
              </a:ext>
            </a:extLst>
          </p:cNvPr>
          <p:cNvSpPr>
            <a:spLocks noGrp="1"/>
          </p:cNvSpPr>
          <p:nvPr>
            <p:ph type="body" sz="quarter" idx="52" hasCustomPrompt="1"/>
          </p:nvPr>
        </p:nvSpPr>
        <p:spPr>
          <a:xfrm>
            <a:off x="5048062"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59" name="Picture Placeholder 19">
            <a:extLst>
              <a:ext uri="{FF2B5EF4-FFF2-40B4-BE49-F238E27FC236}">
                <a16:creationId xmlns:a16="http://schemas.microsoft.com/office/drawing/2014/main" id="{DBF4FB9A-6C45-9848-83E6-FE33584EC07F}"/>
              </a:ext>
            </a:extLst>
          </p:cNvPr>
          <p:cNvSpPr>
            <a:spLocks noGrp="1"/>
          </p:cNvSpPr>
          <p:nvPr>
            <p:ph type="pic" sz="quarter" idx="53"/>
          </p:nvPr>
        </p:nvSpPr>
        <p:spPr>
          <a:xfrm>
            <a:off x="7299433" y="2154947"/>
            <a:ext cx="1602000" cy="702000"/>
          </a:xfrm>
          <a:prstGeom prst="rect">
            <a:avLst/>
          </a:prstGeom>
        </p:spPr>
        <p:txBody>
          <a:bodyPr/>
          <a:lstStyle/>
          <a:p>
            <a:endParaRPr lang="en-US"/>
          </a:p>
        </p:txBody>
      </p:sp>
      <p:sp>
        <p:nvSpPr>
          <p:cNvPr id="60" name="Text Placeholder 5">
            <a:extLst>
              <a:ext uri="{FF2B5EF4-FFF2-40B4-BE49-F238E27FC236}">
                <a16:creationId xmlns:a16="http://schemas.microsoft.com/office/drawing/2014/main" id="{3C6812DB-6DC9-584B-87F3-9ABE218B5CA3}"/>
              </a:ext>
            </a:extLst>
          </p:cNvPr>
          <p:cNvSpPr>
            <a:spLocks noGrp="1"/>
          </p:cNvSpPr>
          <p:nvPr>
            <p:ph type="body" sz="quarter" idx="54" hasCustomPrompt="1"/>
          </p:nvPr>
        </p:nvSpPr>
        <p:spPr>
          <a:xfrm>
            <a:off x="7295317"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61" name="Text Placeholder 5">
            <a:extLst>
              <a:ext uri="{FF2B5EF4-FFF2-40B4-BE49-F238E27FC236}">
                <a16:creationId xmlns:a16="http://schemas.microsoft.com/office/drawing/2014/main" id="{83802573-D716-DD49-8BA3-253B481658DC}"/>
              </a:ext>
            </a:extLst>
          </p:cNvPr>
          <p:cNvSpPr>
            <a:spLocks noGrp="1"/>
          </p:cNvSpPr>
          <p:nvPr>
            <p:ph type="body" sz="quarter" idx="55" hasCustomPrompt="1"/>
          </p:nvPr>
        </p:nvSpPr>
        <p:spPr>
          <a:xfrm>
            <a:off x="7295317"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62" name="Text Placeholder 5">
            <a:extLst>
              <a:ext uri="{FF2B5EF4-FFF2-40B4-BE49-F238E27FC236}">
                <a16:creationId xmlns:a16="http://schemas.microsoft.com/office/drawing/2014/main" id="{4068F7BD-2219-2D44-8330-BCDA55E63CA0}"/>
              </a:ext>
            </a:extLst>
          </p:cNvPr>
          <p:cNvSpPr>
            <a:spLocks noGrp="1"/>
          </p:cNvSpPr>
          <p:nvPr>
            <p:ph type="body" sz="quarter" idx="56" hasCustomPrompt="1"/>
          </p:nvPr>
        </p:nvSpPr>
        <p:spPr>
          <a:xfrm>
            <a:off x="7295317"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63" name="Text Placeholder 5">
            <a:extLst>
              <a:ext uri="{FF2B5EF4-FFF2-40B4-BE49-F238E27FC236}">
                <a16:creationId xmlns:a16="http://schemas.microsoft.com/office/drawing/2014/main" id="{F39B5E85-3B5A-5842-9891-9ED1BD93A961}"/>
              </a:ext>
            </a:extLst>
          </p:cNvPr>
          <p:cNvSpPr>
            <a:spLocks noGrp="1"/>
          </p:cNvSpPr>
          <p:nvPr>
            <p:ph type="body" sz="quarter" idx="57" hasCustomPrompt="1"/>
          </p:nvPr>
        </p:nvSpPr>
        <p:spPr>
          <a:xfrm>
            <a:off x="7295317"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64" name="Text Placeholder 5">
            <a:extLst>
              <a:ext uri="{FF2B5EF4-FFF2-40B4-BE49-F238E27FC236}">
                <a16:creationId xmlns:a16="http://schemas.microsoft.com/office/drawing/2014/main" id="{F7FEA96D-31C3-9846-88FC-03EE1C45CA14}"/>
              </a:ext>
            </a:extLst>
          </p:cNvPr>
          <p:cNvSpPr>
            <a:spLocks noGrp="1"/>
          </p:cNvSpPr>
          <p:nvPr>
            <p:ph type="body" sz="quarter" idx="58" hasCustomPrompt="1"/>
          </p:nvPr>
        </p:nvSpPr>
        <p:spPr>
          <a:xfrm>
            <a:off x="7295317"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65" name="Picture Placeholder 19">
            <a:extLst>
              <a:ext uri="{FF2B5EF4-FFF2-40B4-BE49-F238E27FC236}">
                <a16:creationId xmlns:a16="http://schemas.microsoft.com/office/drawing/2014/main" id="{2F08BBA3-B0B1-E842-93D0-4EC15F7C801C}"/>
              </a:ext>
            </a:extLst>
          </p:cNvPr>
          <p:cNvSpPr>
            <a:spLocks noGrp="1"/>
          </p:cNvSpPr>
          <p:nvPr>
            <p:ph type="pic" sz="quarter" idx="59"/>
          </p:nvPr>
        </p:nvSpPr>
        <p:spPr>
          <a:xfrm>
            <a:off x="9562185" y="2154947"/>
            <a:ext cx="1602000" cy="702000"/>
          </a:xfrm>
          <a:prstGeom prst="rect">
            <a:avLst/>
          </a:prstGeom>
        </p:spPr>
        <p:txBody>
          <a:bodyPr/>
          <a:lstStyle/>
          <a:p>
            <a:endParaRPr lang="en-US"/>
          </a:p>
        </p:txBody>
      </p:sp>
      <p:sp>
        <p:nvSpPr>
          <p:cNvPr id="66" name="Text Placeholder 5">
            <a:extLst>
              <a:ext uri="{FF2B5EF4-FFF2-40B4-BE49-F238E27FC236}">
                <a16:creationId xmlns:a16="http://schemas.microsoft.com/office/drawing/2014/main" id="{9CDE07AF-813B-9B45-8A12-5CE94D3B52C5}"/>
              </a:ext>
            </a:extLst>
          </p:cNvPr>
          <p:cNvSpPr>
            <a:spLocks noGrp="1"/>
          </p:cNvSpPr>
          <p:nvPr>
            <p:ph type="body" sz="quarter" idx="60" hasCustomPrompt="1"/>
          </p:nvPr>
        </p:nvSpPr>
        <p:spPr>
          <a:xfrm>
            <a:off x="9558069"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67" name="Text Placeholder 5">
            <a:extLst>
              <a:ext uri="{FF2B5EF4-FFF2-40B4-BE49-F238E27FC236}">
                <a16:creationId xmlns:a16="http://schemas.microsoft.com/office/drawing/2014/main" id="{C9326C20-A531-C248-93E0-43662F836486}"/>
              </a:ext>
            </a:extLst>
          </p:cNvPr>
          <p:cNvSpPr>
            <a:spLocks noGrp="1"/>
          </p:cNvSpPr>
          <p:nvPr>
            <p:ph type="body" sz="quarter" idx="61" hasCustomPrompt="1"/>
          </p:nvPr>
        </p:nvSpPr>
        <p:spPr>
          <a:xfrm>
            <a:off x="9558069"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68" name="Text Placeholder 5">
            <a:extLst>
              <a:ext uri="{FF2B5EF4-FFF2-40B4-BE49-F238E27FC236}">
                <a16:creationId xmlns:a16="http://schemas.microsoft.com/office/drawing/2014/main" id="{D5050950-3A48-BB40-B43C-FABC24A18685}"/>
              </a:ext>
            </a:extLst>
          </p:cNvPr>
          <p:cNvSpPr>
            <a:spLocks noGrp="1"/>
          </p:cNvSpPr>
          <p:nvPr>
            <p:ph type="body" sz="quarter" idx="62" hasCustomPrompt="1"/>
          </p:nvPr>
        </p:nvSpPr>
        <p:spPr>
          <a:xfrm>
            <a:off x="9558069"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69" name="Text Placeholder 5">
            <a:extLst>
              <a:ext uri="{FF2B5EF4-FFF2-40B4-BE49-F238E27FC236}">
                <a16:creationId xmlns:a16="http://schemas.microsoft.com/office/drawing/2014/main" id="{2AF39B46-950C-474E-8A7A-45CE32C27A8A}"/>
              </a:ext>
            </a:extLst>
          </p:cNvPr>
          <p:cNvSpPr>
            <a:spLocks noGrp="1"/>
          </p:cNvSpPr>
          <p:nvPr>
            <p:ph type="body" sz="quarter" idx="63" hasCustomPrompt="1"/>
          </p:nvPr>
        </p:nvSpPr>
        <p:spPr>
          <a:xfrm>
            <a:off x="9558069"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70" name="Text Placeholder 5">
            <a:extLst>
              <a:ext uri="{FF2B5EF4-FFF2-40B4-BE49-F238E27FC236}">
                <a16:creationId xmlns:a16="http://schemas.microsoft.com/office/drawing/2014/main" id="{ABB60E24-6FB4-3243-B746-B19F43E43BE7}"/>
              </a:ext>
            </a:extLst>
          </p:cNvPr>
          <p:cNvSpPr>
            <a:spLocks noGrp="1"/>
          </p:cNvSpPr>
          <p:nvPr>
            <p:ph type="body" sz="quarter" idx="64" hasCustomPrompt="1"/>
          </p:nvPr>
        </p:nvSpPr>
        <p:spPr>
          <a:xfrm>
            <a:off x="9558069"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cxnSp>
        <p:nvCxnSpPr>
          <p:cNvPr id="71" name="Straight Connector 70">
            <a:extLst>
              <a:ext uri="{FF2B5EF4-FFF2-40B4-BE49-F238E27FC236}">
                <a16:creationId xmlns:a16="http://schemas.microsoft.com/office/drawing/2014/main" id="{630410C7-1EA6-EB48-BFAF-7D3CC0A714C1}"/>
              </a:ext>
            </a:extLst>
          </p:cNvPr>
          <p:cNvCxnSpPr>
            <a:cxnSpLocks/>
          </p:cNvCxnSpPr>
          <p:nvPr userDrawn="1"/>
        </p:nvCxnSpPr>
        <p:spPr>
          <a:xfrm>
            <a:off x="557669" y="4160213"/>
            <a:ext cx="110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Picture Placeholder 19">
            <a:extLst>
              <a:ext uri="{FF2B5EF4-FFF2-40B4-BE49-F238E27FC236}">
                <a16:creationId xmlns:a16="http://schemas.microsoft.com/office/drawing/2014/main" id="{3F9C6F37-8530-8542-82E4-13A58FE4F66E}"/>
              </a:ext>
            </a:extLst>
          </p:cNvPr>
          <p:cNvSpPr>
            <a:spLocks noGrp="1"/>
          </p:cNvSpPr>
          <p:nvPr>
            <p:ph type="pic" sz="quarter" idx="65"/>
          </p:nvPr>
        </p:nvSpPr>
        <p:spPr>
          <a:xfrm>
            <a:off x="2804924" y="4247218"/>
            <a:ext cx="1602000" cy="702000"/>
          </a:xfrm>
          <a:prstGeom prst="rect">
            <a:avLst/>
          </a:prstGeom>
        </p:spPr>
        <p:txBody>
          <a:bodyPr/>
          <a:lstStyle/>
          <a:p>
            <a:endParaRPr lang="en-US"/>
          </a:p>
        </p:txBody>
      </p:sp>
      <p:sp>
        <p:nvSpPr>
          <p:cNvPr id="73" name="Text Placeholder 5">
            <a:extLst>
              <a:ext uri="{FF2B5EF4-FFF2-40B4-BE49-F238E27FC236}">
                <a16:creationId xmlns:a16="http://schemas.microsoft.com/office/drawing/2014/main" id="{1435A8A5-371F-9844-A758-85F5FB87DE03}"/>
              </a:ext>
            </a:extLst>
          </p:cNvPr>
          <p:cNvSpPr>
            <a:spLocks noGrp="1"/>
          </p:cNvSpPr>
          <p:nvPr>
            <p:ph type="body" sz="quarter" idx="66" hasCustomPrompt="1"/>
          </p:nvPr>
        </p:nvSpPr>
        <p:spPr>
          <a:xfrm>
            <a:off x="2800808" y="5010096"/>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78" name="Picture Placeholder 19">
            <a:extLst>
              <a:ext uri="{FF2B5EF4-FFF2-40B4-BE49-F238E27FC236}">
                <a16:creationId xmlns:a16="http://schemas.microsoft.com/office/drawing/2014/main" id="{47B6D1C8-1BFB-134B-AE31-8B5E64B79598}"/>
              </a:ext>
            </a:extLst>
          </p:cNvPr>
          <p:cNvSpPr>
            <a:spLocks noGrp="1"/>
          </p:cNvSpPr>
          <p:nvPr>
            <p:ph type="pic" sz="quarter" idx="71"/>
          </p:nvPr>
        </p:nvSpPr>
        <p:spPr>
          <a:xfrm>
            <a:off x="5052178" y="4247218"/>
            <a:ext cx="1602000" cy="702000"/>
          </a:xfrm>
          <a:prstGeom prst="rect">
            <a:avLst/>
          </a:prstGeom>
        </p:spPr>
        <p:txBody>
          <a:bodyPr/>
          <a:lstStyle/>
          <a:p>
            <a:endParaRPr lang="en-US"/>
          </a:p>
        </p:txBody>
      </p:sp>
      <p:sp>
        <p:nvSpPr>
          <p:cNvPr id="79" name="Text Placeholder 5">
            <a:extLst>
              <a:ext uri="{FF2B5EF4-FFF2-40B4-BE49-F238E27FC236}">
                <a16:creationId xmlns:a16="http://schemas.microsoft.com/office/drawing/2014/main" id="{81086F0C-A167-C243-8AFD-9683786A15DA}"/>
              </a:ext>
            </a:extLst>
          </p:cNvPr>
          <p:cNvSpPr>
            <a:spLocks noGrp="1"/>
          </p:cNvSpPr>
          <p:nvPr>
            <p:ph type="body" sz="quarter" idx="72" hasCustomPrompt="1"/>
          </p:nvPr>
        </p:nvSpPr>
        <p:spPr>
          <a:xfrm>
            <a:off x="5048062" y="5010096"/>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84" name="Picture Placeholder 19">
            <a:extLst>
              <a:ext uri="{FF2B5EF4-FFF2-40B4-BE49-F238E27FC236}">
                <a16:creationId xmlns:a16="http://schemas.microsoft.com/office/drawing/2014/main" id="{DE47E309-0CD4-A941-B441-439489F7D52A}"/>
              </a:ext>
            </a:extLst>
          </p:cNvPr>
          <p:cNvSpPr>
            <a:spLocks noGrp="1"/>
          </p:cNvSpPr>
          <p:nvPr>
            <p:ph type="pic" sz="quarter" idx="77"/>
          </p:nvPr>
        </p:nvSpPr>
        <p:spPr>
          <a:xfrm>
            <a:off x="7299433" y="4247218"/>
            <a:ext cx="1602000" cy="702000"/>
          </a:xfrm>
          <a:prstGeom prst="rect">
            <a:avLst/>
          </a:prstGeom>
        </p:spPr>
        <p:txBody>
          <a:bodyPr/>
          <a:lstStyle/>
          <a:p>
            <a:endParaRPr lang="en-US"/>
          </a:p>
        </p:txBody>
      </p:sp>
      <p:sp>
        <p:nvSpPr>
          <p:cNvPr id="85" name="Text Placeholder 5">
            <a:extLst>
              <a:ext uri="{FF2B5EF4-FFF2-40B4-BE49-F238E27FC236}">
                <a16:creationId xmlns:a16="http://schemas.microsoft.com/office/drawing/2014/main" id="{2D8D7030-4DFE-9A43-A501-B842489C53F1}"/>
              </a:ext>
            </a:extLst>
          </p:cNvPr>
          <p:cNvSpPr>
            <a:spLocks noGrp="1"/>
          </p:cNvSpPr>
          <p:nvPr>
            <p:ph type="body" sz="quarter" idx="78" hasCustomPrompt="1"/>
          </p:nvPr>
        </p:nvSpPr>
        <p:spPr>
          <a:xfrm>
            <a:off x="7295317" y="5010096"/>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90" name="Picture Placeholder 19">
            <a:extLst>
              <a:ext uri="{FF2B5EF4-FFF2-40B4-BE49-F238E27FC236}">
                <a16:creationId xmlns:a16="http://schemas.microsoft.com/office/drawing/2014/main" id="{537709F6-4634-A747-934D-0300AF6CB7BC}"/>
              </a:ext>
            </a:extLst>
          </p:cNvPr>
          <p:cNvSpPr>
            <a:spLocks noGrp="1"/>
          </p:cNvSpPr>
          <p:nvPr>
            <p:ph type="pic" sz="quarter" idx="83"/>
          </p:nvPr>
        </p:nvSpPr>
        <p:spPr>
          <a:xfrm>
            <a:off x="9562185" y="4247218"/>
            <a:ext cx="1602000" cy="702000"/>
          </a:xfrm>
          <a:prstGeom prst="rect">
            <a:avLst/>
          </a:prstGeom>
        </p:spPr>
        <p:txBody>
          <a:bodyPr/>
          <a:lstStyle/>
          <a:p>
            <a:endParaRPr lang="en-US"/>
          </a:p>
        </p:txBody>
      </p:sp>
      <p:sp>
        <p:nvSpPr>
          <p:cNvPr id="91" name="Text Placeholder 5">
            <a:extLst>
              <a:ext uri="{FF2B5EF4-FFF2-40B4-BE49-F238E27FC236}">
                <a16:creationId xmlns:a16="http://schemas.microsoft.com/office/drawing/2014/main" id="{A1989F11-223B-BB40-A34C-FFB15D5050B4}"/>
              </a:ext>
            </a:extLst>
          </p:cNvPr>
          <p:cNvSpPr>
            <a:spLocks noGrp="1"/>
          </p:cNvSpPr>
          <p:nvPr>
            <p:ph type="body" sz="quarter" idx="84" hasCustomPrompt="1"/>
          </p:nvPr>
        </p:nvSpPr>
        <p:spPr>
          <a:xfrm>
            <a:off x="9558069" y="5010096"/>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96" name="Picture Placeholder 19">
            <a:extLst>
              <a:ext uri="{FF2B5EF4-FFF2-40B4-BE49-F238E27FC236}">
                <a16:creationId xmlns:a16="http://schemas.microsoft.com/office/drawing/2014/main" id="{19E5242B-B98E-D04B-A0B6-F507F2265340}"/>
              </a:ext>
            </a:extLst>
          </p:cNvPr>
          <p:cNvSpPr>
            <a:spLocks noGrp="1"/>
          </p:cNvSpPr>
          <p:nvPr>
            <p:ph type="pic" sz="quarter" idx="89"/>
          </p:nvPr>
        </p:nvSpPr>
        <p:spPr>
          <a:xfrm>
            <a:off x="557670" y="2154947"/>
            <a:ext cx="1602000" cy="702000"/>
          </a:xfrm>
          <a:prstGeom prst="rect">
            <a:avLst/>
          </a:prstGeom>
        </p:spPr>
        <p:txBody>
          <a:bodyPr/>
          <a:lstStyle/>
          <a:p>
            <a:endParaRPr lang="en-US"/>
          </a:p>
        </p:txBody>
      </p:sp>
      <p:sp>
        <p:nvSpPr>
          <p:cNvPr id="97" name="Text Placeholder 5">
            <a:extLst>
              <a:ext uri="{FF2B5EF4-FFF2-40B4-BE49-F238E27FC236}">
                <a16:creationId xmlns:a16="http://schemas.microsoft.com/office/drawing/2014/main" id="{04F99EAD-8E2C-5C4A-BADD-F8AF850B2565}"/>
              </a:ext>
            </a:extLst>
          </p:cNvPr>
          <p:cNvSpPr>
            <a:spLocks noGrp="1"/>
          </p:cNvSpPr>
          <p:nvPr>
            <p:ph type="body" sz="quarter" idx="90" hasCustomPrompt="1"/>
          </p:nvPr>
        </p:nvSpPr>
        <p:spPr>
          <a:xfrm>
            <a:off x="553554"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98" name="Text Placeholder 5">
            <a:extLst>
              <a:ext uri="{FF2B5EF4-FFF2-40B4-BE49-F238E27FC236}">
                <a16:creationId xmlns:a16="http://schemas.microsoft.com/office/drawing/2014/main" id="{F0ACEDCD-5DE9-CE40-9BCD-2059BC1214B6}"/>
              </a:ext>
            </a:extLst>
          </p:cNvPr>
          <p:cNvSpPr>
            <a:spLocks noGrp="1"/>
          </p:cNvSpPr>
          <p:nvPr>
            <p:ph type="body" sz="quarter" idx="91" hasCustomPrompt="1"/>
          </p:nvPr>
        </p:nvSpPr>
        <p:spPr>
          <a:xfrm>
            <a:off x="553554"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99" name="Text Placeholder 5">
            <a:extLst>
              <a:ext uri="{FF2B5EF4-FFF2-40B4-BE49-F238E27FC236}">
                <a16:creationId xmlns:a16="http://schemas.microsoft.com/office/drawing/2014/main" id="{FCF52B0B-4C1C-814D-8705-FD368A75EC56}"/>
              </a:ext>
            </a:extLst>
          </p:cNvPr>
          <p:cNvSpPr>
            <a:spLocks noGrp="1"/>
          </p:cNvSpPr>
          <p:nvPr>
            <p:ph type="body" sz="quarter" idx="92" hasCustomPrompt="1"/>
          </p:nvPr>
        </p:nvSpPr>
        <p:spPr>
          <a:xfrm>
            <a:off x="553554"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100" name="Text Placeholder 5">
            <a:extLst>
              <a:ext uri="{FF2B5EF4-FFF2-40B4-BE49-F238E27FC236}">
                <a16:creationId xmlns:a16="http://schemas.microsoft.com/office/drawing/2014/main" id="{08E8BA76-0BB0-814F-8E4B-A13F6DCD731E}"/>
              </a:ext>
            </a:extLst>
          </p:cNvPr>
          <p:cNvSpPr>
            <a:spLocks noGrp="1"/>
          </p:cNvSpPr>
          <p:nvPr>
            <p:ph type="body" sz="quarter" idx="93" hasCustomPrompt="1"/>
          </p:nvPr>
        </p:nvSpPr>
        <p:spPr>
          <a:xfrm>
            <a:off x="553554"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101" name="Text Placeholder 5">
            <a:extLst>
              <a:ext uri="{FF2B5EF4-FFF2-40B4-BE49-F238E27FC236}">
                <a16:creationId xmlns:a16="http://schemas.microsoft.com/office/drawing/2014/main" id="{7469F185-6B11-5F45-96A5-761448A67952}"/>
              </a:ext>
            </a:extLst>
          </p:cNvPr>
          <p:cNvSpPr>
            <a:spLocks noGrp="1"/>
          </p:cNvSpPr>
          <p:nvPr>
            <p:ph type="body" sz="quarter" idx="94" hasCustomPrompt="1"/>
          </p:nvPr>
        </p:nvSpPr>
        <p:spPr>
          <a:xfrm>
            <a:off x="553554"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102" name="Picture Placeholder 19">
            <a:extLst>
              <a:ext uri="{FF2B5EF4-FFF2-40B4-BE49-F238E27FC236}">
                <a16:creationId xmlns:a16="http://schemas.microsoft.com/office/drawing/2014/main" id="{8ED9F154-64FF-E44C-9044-8711811CB042}"/>
              </a:ext>
            </a:extLst>
          </p:cNvPr>
          <p:cNvSpPr>
            <a:spLocks noGrp="1"/>
          </p:cNvSpPr>
          <p:nvPr>
            <p:ph type="pic" sz="quarter" idx="95"/>
          </p:nvPr>
        </p:nvSpPr>
        <p:spPr>
          <a:xfrm>
            <a:off x="557670" y="4247218"/>
            <a:ext cx="1602000" cy="702000"/>
          </a:xfrm>
          <a:prstGeom prst="rect">
            <a:avLst/>
          </a:prstGeom>
        </p:spPr>
        <p:txBody>
          <a:bodyPr/>
          <a:lstStyle/>
          <a:p>
            <a:endParaRPr lang="en-US"/>
          </a:p>
        </p:txBody>
      </p:sp>
      <p:sp>
        <p:nvSpPr>
          <p:cNvPr id="103" name="Text Placeholder 5">
            <a:extLst>
              <a:ext uri="{FF2B5EF4-FFF2-40B4-BE49-F238E27FC236}">
                <a16:creationId xmlns:a16="http://schemas.microsoft.com/office/drawing/2014/main" id="{7EF0F826-3003-DF47-BBA5-62808712B88D}"/>
              </a:ext>
            </a:extLst>
          </p:cNvPr>
          <p:cNvSpPr>
            <a:spLocks noGrp="1"/>
          </p:cNvSpPr>
          <p:nvPr>
            <p:ph type="body" sz="quarter" idx="96" hasCustomPrompt="1"/>
          </p:nvPr>
        </p:nvSpPr>
        <p:spPr>
          <a:xfrm>
            <a:off x="553554" y="5010096"/>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108" name="TextBox 107">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headshot image: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Click image icon &gt; Select a correctly sized image</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109" name="Text Placeholder 5">
            <a:extLst>
              <a:ext uri="{FF2B5EF4-FFF2-40B4-BE49-F238E27FC236}">
                <a16:creationId xmlns:a16="http://schemas.microsoft.com/office/drawing/2014/main" id="{2F36AE75-D02A-434D-8EF6-32FFE0F570A0}"/>
              </a:ext>
            </a:extLst>
          </p:cNvPr>
          <p:cNvSpPr>
            <a:spLocks noGrp="1"/>
          </p:cNvSpPr>
          <p:nvPr>
            <p:ph type="body" sz="quarter" idx="97" hasCustomPrompt="1"/>
          </p:nvPr>
        </p:nvSpPr>
        <p:spPr>
          <a:xfrm>
            <a:off x="2800808"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110" name="Text Placeholder 5">
            <a:extLst>
              <a:ext uri="{FF2B5EF4-FFF2-40B4-BE49-F238E27FC236}">
                <a16:creationId xmlns:a16="http://schemas.microsoft.com/office/drawing/2014/main" id="{90AF22EF-C7E7-DB46-8C0C-C2338FA3BBF7}"/>
              </a:ext>
            </a:extLst>
          </p:cNvPr>
          <p:cNvSpPr>
            <a:spLocks noGrp="1"/>
          </p:cNvSpPr>
          <p:nvPr>
            <p:ph type="body" sz="quarter" idx="98" hasCustomPrompt="1"/>
          </p:nvPr>
        </p:nvSpPr>
        <p:spPr>
          <a:xfrm>
            <a:off x="2800808"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111" name="Text Placeholder 5">
            <a:extLst>
              <a:ext uri="{FF2B5EF4-FFF2-40B4-BE49-F238E27FC236}">
                <a16:creationId xmlns:a16="http://schemas.microsoft.com/office/drawing/2014/main" id="{FB9CAFFB-7D9C-8F41-978C-86507FEF8DFA}"/>
              </a:ext>
            </a:extLst>
          </p:cNvPr>
          <p:cNvSpPr>
            <a:spLocks noGrp="1"/>
          </p:cNvSpPr>
          <p:nvPr>
            <p:ph type="body" sz="quarter" idx="99" hasCustomPrompt="1"/>
          </p:nvPr>
        </p:nvSpPr>
        <p:spPr>
          <a:xfrm>
            <a:off x="2800808"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112" name="Text Placeholder 5">
            <a:extLst>
              <a:ext uri="{FF2B5EF4-FFF2-40B4-BE49-F238E27FC236}">
                <a16:creationId xmlns:a16="http://schemas.microsoft.com/office/drawing/2014/main" id="{4D461D0C-BC9C-D549-847E-E66498E896A5}"/>
              </a:ext>
            </a:extLst>
          </p:cNvPr>
          <p:cNvSpPr>
            <a:spLocks noGrp="1"/>
          </p:cNvSpPr>
          <p:nvPr>
            <p:ph type="body" sz="quarter" idx="100" hasCustomPrompt="1"/>
          </p:nvPr>
        </p:nvSpPr>
        <p:spPr>
          <a:xfrm>
            <a:off x="2800808"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113" name="Text Placeholder 5">
            <a:extLst>
              <a:ext uri="{FF2B5EF4-FFF2-40B4-BE49-F238E27FC236}">
                <a16:creationId xmlns:a16="http://schemas.microsoft.com/office/drawing/2014/main" id="{91F5EE4E-AE9F-354F-9E60-7AD20569CC32}"/>
              </a:ext>
            </a:extLst>
          </p:cNvPr>
          <p:cNvSpPr>
            <a:spLocks noGrp="1"/>
          </p:cNvSpPr>
          <p:nvPr>
            <p:ph type="body" sz="quarter" idx="101" hasCustomPrompt="1"/>
          </p:nvPr>
        </p:nvSpPr>
        <p:spPr>
          <a:xfrm>
            <a:off x="5048062"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114" name="Text Placeholder 5">
            <a:extLst>
              <a:ext uri="{FF2B5EF4-FFF2-40B4-BE49-F238E27FC236}">
                <a16:creationId xmlns:a16="http://schemas.microsoft.com/office/drawing/2014/main" id="{C94EDCED-DDB3-CA4B-8198-BC519A7FA825}"/>
              </a:ext>
            </a:extLst>
          </p:cNvPr>
          <p:cNvSpPr>
            <a:spLocks noGrp="1"/>
          </p:cNvSpPr>
          <p:nvPr>
            <p:ph type="body" sz="quarter" idx="102" hasCustomPrompt="1"/>
          </p:nvPr>
        </p:nvSpPr>
        <p:spPr>
          <a:xfrm>
            <a:off x="5048062"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115" name="Text Placeholder 5">
            <a:extLst>
              <a:ext uri="{FF2B5EF4-FFF2-40B4-BE49-F238E27FC236}">
                <a16:creationId xmlns:a16="http://schemas.microsoft.com/office/drawing/2014/main" id="{36A5C604-6938-FE49-8AB2-BD6A0EA816D6}"/>
              </a:ext>
            </a:extLst>
          </p:cNvPr>
          <p:cNvSpPr>
            <a:spLocks noGrp="1"/>
          </p:cNvSpPr>
          <p:nvPr>
            <p:ph type="body" sz="quarter" idx="103" hasCustomPrompt="1"/>
          </p:nvPr>
        </p:nvSpPr>
        <p:spPr>
          <a:xfrm>
            <a:off x="5048062"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116" name="Text Placeholder 5">
            <a:extLst>
              <a:ext uri="{FF2B5EF4-FFF2-40B4-BE49-F238E27FC236}">
                <a16:creationId xmlns:a16="http://schemas.microsoft.com/office/drawing/2014/main" id="{29259EF9-D45D-BD44-9B83-A1D288138B9D}"/>
              </a:ext>
            </a:extLst>
          </p:cNvPr>
          <p:cNvSpPr>
            <a:spLocks noGrp="1"/>
          </p:cNvSpPr>
          <p:nvPr>
            <p:ph type="body" sz="quarter" idx="104" hasCustomPrompt="1"/>
          </p:nvPr>
        </p:nvSpPr>
        <p:spPr>
          <a:xfrm>
            <a:off x="5048062"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117" name="Text Placeholder 5">
            <a:extLst>
              <a:ext uri="{FF2B5EF4-FFF2-40B4-BE49-F238E27FC236}">
                <a16:creationId xmlns:a16="http://schemas.microsoft.com/office/drawing/2014/main" id="{83802573-D716-DD49-8BA3-253B481658DC}"/>
              </a:ext>
            </a:extLst>
          </p:cNvPr>
          <p:cNvSpPr>
            <a:spLocks noGrp="1"/>
          </p:cNvSpPr>
          <p:nvPr>
            <p:ph type="body" sz="quarter" idx="105" hasCustomPrompt="1"/>
          </p:nvPr>
        </p:nvSpPr>
        <p:spPr>
          <a:xfrm>
            <a:off x="7295317"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118" name="Text Placeholder 5">
            <a:extLst>
              <a:ext uri="{FF2B5EF4-FFF2-40B4-BE49-F238E27FC236}">
                <a16:creationId xmlns:a16="http://schemas.microsoft.com/office/drawing/2014/main" id="{4068F7BD-2219-2D44-8330-BCDA55E63CA0}"/>
              </a:ext>
            </a:extLst>
          </p:cNvPr>
          <p:cNvSpPr>
            <a:spLocks noGrp="1"/>
          </p:cNvSpPr>
          <p:nvPr>
            <p:ph type="body" sz="quarter" idx="106" hasCustomPrompt="1"/>
          </p:nvPr>
        </p:nvSpPr>
        <p:spPr>
          <a:xfrm>
            <a:off x="7295317"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119" name="Text Placeholder 5">
            <a:extLst>
              <a:ext uri="{FF2B5EF4-FFF2-40B4-BE49-F238E27FC236}">
                <a16:creationId xmlns:a16="http://schemas.microsoft.com/office/drawing/2014/main" id="{F39B5E85-3B5A-5842-9891-9ED1BD93A961}"/>
              </a:ext>
            </a:extLst>
          </p:cNvPr>
          <p:cNvSpPr>
            <a:spLocks noGrp="1"/>
          </p:cNvSpPr>
          <p:nvPr>
            <p:ph type="body" sz="quarter" idx="107" hasCustomPrompt="1"/>
          </p:nvPr>
        </p:nvSpPr>
        <p:spPr>
          <a:xfrm>
            <a:off x="7295317"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120" name="Text Placeholder 5">
            <a:extLst>
              <a:ext uri="{FF2B5EF4-FFF2-40B4-BE49-F238E27FC236}">
                <a16:creationId xmlns:a16="http://schemas.microsoft.com/office/drawing/2014/main" id="{F7FEA96D-31C3-9846-88FC-03EE1C45CA14}"/>
              </a:ext>
            </a:extLst>
          </p:cNvPr>
          <p:cNvSpPr>
            <a:spLocks noGrp="1"/>
          </p:cNvSpPr>
          <p:nvPr>
            <p:ph type="body" sz="quarter" idx="108" hasCustomPrompt="1"/>
          </p:nvPr>
        </p:nvSpPr>
        <p:spPr>
          <a:xfrm>
            <a:off x="7295317"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121" name="Text Placeholder 5">
            <a:extLst>
              <a:ext uri="{FF2B5EF4-FFF2-40B4-BE49-F238E27FC236}">
                <a16:creationId xmlns:a16="http://schemas.microsoft.com/office/drawing/2014/main" id="{C9326C20-A531-C248-93E0-43662F836486}"/>
              </a:ext>
            </a:extLst>
          </p:cNvPr>
          <p:cNvSpPr>
            <a:spLocks noGrp="1"/>
          </p:cNvSpPr>
          <p:nvPr>
            <p:ph type="body" sz="quarter" idx="109" hasCustomPrompt="1"/>
          </p:nvPr>
        </p:nvSpPr>
        <p:spPr>
          <a:xfrm>
            <a:off x="9558069"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122" name="Text Placeholder 5">
            <a:extLst>
              <a:ext uri="{FF2B5EF4-FFF2-40B4-BE49-F238E27FC236}">
                <a16:creationId xmlns:a16="http://schemas.microsoft.com/office/drawing/2014/main" id="{D5050950-3A48-BB40-B43C-FABC24A18685}"/>
              </a:ext>
            </a:extLst>
          </p:cNvPr>
          <p:cNvSpPr>
            <a:spLocks noGrp="1"/>
          </p:cNvSpPr>
          <p:nvPr>
            <p:ph type="body" sz="quarter" idx="110" hasCustomPrompt="1"/>
          </p:nvPr>
        </p:nvSpPr>
        <p:spPr>
          <a:xfrm>
            <a:off x="9558069"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123" name="Text Placeholder 5">
            <a:extLst>
              <a:ext uri="{FF2B5EF4-FFF2-40B4-BE49-F238E27FC236}">
                <a16:creationId xmlns:a16="http://schemas.microsoft.com/office/drawing/2014/main" id="{2AF39B46-950C-474E-8A7A-45CE32C27A8A}"/>
              </a:ext>
            </a:extLst>
          </p:cNvPr>
          <p:cNvSpPr>
            <a:spLocks noGrp="1"/>
          </p:cNvSpPr>
          <p:nvPr>
            <p:ph type="body" sz="quarter" idx="111" hasCustomPrompt="1"/>
          </p:nvPr>
        </p:nvSpPr>
        <p:spPr>
          <a:xfrm>
            <a:off x="9558069"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124" name="Text Placeholder 5">
            <a:extLst>
              <a:ext uri="{FF2B5EF4-FFF2-40B4-BE49-F238E27FC236}">
                <a16:creationId xmlns:a16="http://schemas.microsoft.com/office/drawing/2014/main" id="{ABB60E24-6FB4-3243-B746-B19F43E43BE7}"/>
              </a:ext>
            </a:extLst>
          </p:cNvPr>
          <p:cNvSpPr>
            <a:spLocks noGrp="1"/>
          </p:cNvSpPr>
          <p:nvPr>
            <p:ph type="body" sz="quarter" idx="112" hasCustomPrompt="1"/>
          </p:nvPr>
        </p:nvSpPr>
        <p:spPr>
          <a:xfrm>
            <a:off x="9558069"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125" name="Text Placeholder 5">
            <a:extLst>
              <a:ext uri="{FF2B5EF4-FFF2-40B4-BE49-F238E27FC236}">
                <a16:creationId xmlns:a16="http://schemas.microsoft.com/office/drawing/2014/main" id="{F0ACEDCD-5DE9-CE40-9BCD-2059BC1214B6}"/>
              </a:ext>
            </a:extLst>
          </p:cNvPr>
          <p:cNvSpPr>
            <a:spLocks noGrp="1"/>
          </p:cNvSpPr>
          <p:nvPr>
            <p:ph type="body" sz="quarter" idx="113" hasCustomPrompt="1"/>
          </p:nvPr>
        </p:nvSpPr>
        <p:spPr>
          <a:xfrm>
            <a:off x="553554"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126" name="Text Placeholder 5">
            <a:extLst>
              <a:ext uri="{FF2B5EF4-FFF2-40B4-BE49-F238E27FC236}">
                <a16:creationId xmlns:a16="http://schemas.microsoft.com/office/drawing/2014/main" id="{FCF52B0B-4C1C-814D-8705-FD368A75EC56}"/>
              </a:ext>
            </a:extLst>
          </p:cNvPr>
          <p:cNvSpPr>
            <a:spLocks noGrp="1"/>
          </p:cNvSpPr>
          <p:nvPr>
            <p:ph type="body" sz="quarter" idx="114" hasCustomPrompt="1"/>
          </p:nvPr>
        </p:nvSpPr>
        <p:spPr>
          <a:xfrm>
            <a:off x="553554"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127" name="Text Placeholder 5">
            <a:extLst>
              <a:ext uri="{FF2B5EF4-FFF2-40B4-BE49-F238E27FC236}">
                <a16:creationId xmlns:a16="http://schemas.microsoft.com/office/drawing/2014/main" id="{08E8BA76-0BB0-814F-8E4B-A13F6DCD731E}"/>
              </a:ext>
            </a:extLst>
          </p:cNvPr>
          <p:cNvSpPr>
            <a:spLocks noGrp="1"/>
          </p:cNvSpPr>
          <p:nvPr>
            <p:ph type="body" sz="quarter" idx="115" hasCustomPrompt="1"/>
          </p:nvPr>
        </p:nvSpPr>
        <p:spPr>
          <a:xfrm>
            <a:off x="553554"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128" name="Text Placeholder 5">
            <a:extLst>
              <a:ext uri="{FF2B5EF4-FFF2-40B4-BE49-F238E27FC236}">
                <a16:creationId xmlns:a16="http://schemas.microsoft.com/office/drawing/2014/main" id="{7469F185-6B11-5F45-96A5-761448A67952}"/>
              </a:ext>
            </a:extLst>
          </p:cNvPr>
          <p:cNvSpPr>
            <a:spLocks noGrp="1"/>
          </p:cNvSpPr>
          <p:nvPr>
            <p:ph type="body" sz="quarter" idx="116" hasCustomPrompt="1"/>
          </p:nvPr>
        </p:nvSpPr>
        <p:spPr>
          <a:xfrm>
            <a:off x="553554"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5" name="Footer Placeholder 4"/>
          <p:cNvSpPr>
            <a:spLocks noGrp="1"/>
          </p:cNvSpPr>
          <p:nvPr>
            <p:ph type="ftr" sz="quarter" idx="117"/>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795042993"/>
      </p:ext>
    </p:extLst>
  </p:cSld>
  <p:clrMapOvr>
    <a:masterClrMapping/>
  </p:clrMapOvr>
  <p:hf hd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 slide with title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Tree>
    <p:extLst>
      <p:ext uri="{BB962C8B-B14F-4D97-AF65-F5344CB8AC3E}">
        <p14:creationId xmlns:p14="http://schemas.microsoft.com/office/powerpoint/2010/main" val="24492126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lank slide with title footer 2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7" name="Straight Connector 6">
            <a:extLst>
              <a:ext uri="{FF2B5EF4-FFF2-40B4-BE49-F238E27FC236}">
                <a16:creationId xmlns:a16="http://schemas.microsoft.com/office/drawing/2014/main" id="{8C8A8B52-BD5F-1E4A-8235-8A797CF5B36F}"/>
              </a:ext>
            </a:extLst>
          </p:cNvPr>
          <p:cNvCxnSpPr>
            <a:cxnSpLocks/>
          </p:cNvCxnSpPr>
          <p:nvPr userDrawn="1"/>
        </p:nvCxnSpPr>
        <p:spPr>
          <a:xfrm>
            <a:off x="560291"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A85012-4D54-6E4D-929D-B3580B4E6A9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5230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 Col Tex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8" name="Text Placeholder 7">
            <a:extLst>
              <a:ext uri="{FF2B5EF4-FFF2-40B4-BE49-F238E27FC236}">
                <a16:creationId xmlns:a16="http://schemas.microsoft.com/office/drawing/2014/main" id="{0E0A5346-A96E-1F40-9C08-BC43EE7AD7E6}"/>
              </a:ext>
            </a:extLst>
          </p:cNvPr>
          <p:cNvSpPr>
            <a:spLocks noGrp="1"/>
          </p:cNvSpPr>
          <p:nvPr>
            <p:ph type="body" sz="quarter" idx="12"/>
          </p:nvPr>
        </p:nvSpPr>
        <p:spPr>
          <a:xfrm>
            <a:off x="560291" y="2051050"/>
            <a:ext cx="11073600" cy="246221"/>
          </a:xfrm>
        </p:spPr>
        <p:txBody>
          <a:bodyPr/>
          <a:lstStyle/>
          <a:p>
            <a:pPr lvl="0"/>
            <a:r>
              <a:rPr lang="en-GB" dirty="0"/>
              <a:t>Click to edit Master text styles</a:t>
            </a:r>
          </a:p>
        </p:txBody>
      </p:sp>
      <p:sp>
        <p:nvSpPr>
          <p:cNvPr id="18" name="Text Placeholder 5">
            <a:extLst>
              <a:ext uri="{FF2B5EF4-FFF2-40B4-BE49-F238E27FC236}">
                <a16:creationId xmlns:a16="http://schemas.microsoft.com/office/drawing/2014/main" id="{35C93A24-4537-114E-A7B4-7C434CCC58DE}"/>
              </a:ext>
            </a:extLst>
          </p:cNvPr>
          <p:cNvSpPr>
            <a:spLocks noGrp="1"/>
          </p:cNvSpPr>
          <p:nvPr>
            <p:ph type="body" sz="quarter" idx="41"/>
          </p:nvPr>
        </p:nvSpPr>
        <p:spPr>
          <a:xfrm>
            <a:off x="560388" y="2446040"/>
            <a:ext cx="11080750"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5865211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1 Col Text 2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7" name="Straight Connector 6">
            <a:extLst>
              <a:ext uri="{FF2B5EF4-FFF2-40B4-BE49-F238E27FC236}">
                <a16:creationId xmlns:a16="http://schemas.microsoft.com/office/drawing/2014/main" id="{EF70DEB6-0BA7-994C-A4B4-47CD069E7EC6}"/>
              </a:ext>
            </a:extLst>
          </p:cNvPr>
          <p:cNvCxnSpPr>
            <a:cxnSpLocks/>
          </p:cNvCxnSpPr>
          <p:nvPr userDrawn="1"/>
        </p:nvCxnSpPr>
        <p:spPr>
          <a:xfrm>
            <a:off x="560291"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613CC8-98DF-1A49-99B2-CBAB1FC07E3D}"/>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60209D90-546E-0F47-B5A8-328078F7C7F4}"/>
              </a:ext>
            </a:extLst>
          </p:cNvPr>
          <p:cNvSpPr>
            <a:spLocks noGrp="1"/>
          </p:cNvSpPr>
          <p:nvPr>
            <p:ph type="body" sz="quarter" idx="15"/>
          </p:nvPr>
        </p:nvSpPr>
        <p:spPr>
          <a:xfrm>
            <a:off x="560291" y="2549598"/>
            <a:ext cx="11073600" cy="246221"/>
          </a:xfrm>
        </p:spPr>
        <p:txBody>
          <a:bodyPr/>
          <a:lstStyle/>
          <a:p>
            <a:pPr lvl="0"/>
            <a:r>
              <a:rPr lang="en-GB" dirty="0"/>
              <a:t>Click to edit Master text styles</a:t>
            </a:r>
          </a:p>
        </p:txBody>
      </p:sp>
      <p:sp>
        <p:nvSpPr>
          <p:cNvPr id="9" name="Text Placeholder 5">
            <a:extLst>
              <a:ext uri="{FF2B5EF4-FFF2-40B4-BE49-F238E27FC236}">
                <a16:creationId xmlns:a16="http://schemas.microsoft.com/office/drawing/2014/main" id="{36AEB9A9-B181-4449-AF04-6735F1709F57}"/>
              </a:ext>
            </a:extLst>
          </p:cNvPr>
          <p:cNvSpPr>
            <a:spLocks noGrp="1"/>
          </p:cNvSpPr>
          <p:nvPr>
            <p:ph type="body" sz="quarter" idx="41"/>
          </p:nvPr>
        </p:nvSpPr>
        <p:spPr>
          <a:xfrm>
            <a:off x="560388" y="2944588"/>
            <a:ext cx="11080750"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4554868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 Col Tex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9" name="Text Placeholder 7">
            <a:extLst>
              <a:ext uri="{FF2B5EF4-FFF2-40B4-BE49-F238E27FC236}">
                <a16:creationId xmlns:a16="http://schemas.microsoft.com/office/drawing/2014/main" id="{9F3C28F8-D134-FC48-9495-8A79B0B072D1}"/>
              </a:ext>
            </a:extLst>
          </p:cNvPr>
          <p:cNvSpPr>
            <a:spLocks noGrp="1"/>
          </p:cNvSpPr>
          <p:nvPr>
            <p:ph type="body" sz="quarter" idx="19"/>
          </p:nvPr>
        </p:nvSpPr>
        <p:spPr>
          <a:xfrm>
            <a:off x="560291" y="2051050"/>
            <a:ext cx="5468400" cy="246221"/>
          </a:xfrm>
        </p:spPr>
        <p:txBody>
          <a:bodyPr/>
          <a:lstStyle/>
          <a:p>
            <a:pPr lvl="0"/>
            <a:r>
              <a:rPr lang="en-GB" dirty="0"/>
              <a:t>Click to edit Master text styles</a:t>
            </a:r>
          </a:p>
        </p:txBody>
      </p:sp>
      <p:sp>
        <p:nvSpPr>
          <p:cNvPr id="15" name="Text Placeholder 7">
            <a:extLst>
              <a:ext uri="{FF2B5EF4-FFF2-40B4-BE49-F238E27FC236}">
                <a16:creationId xmlns:a16="http://schemas.microsoft.com/office/drawing/2014/main" id="{010D2D97-B208-1C45-8936-87B30CFEABA2}"/>
              </a:ext>
            </a:extLst>
          </p:cNvPr>
          <p:cNvSpPr>
            <a:spLocks noGrp="1"/>
          </p:cNvSpPr>
          <p:nvPr>
            <p:ph type="body" sz="quarter" idx="35"/>
          </p:nvPr>
        </p:nvSpPr>
        <p:spPr>
          <a:xfrm>
            <a:off x="6165491" y="2051050"/>
            <a:ext cx="5468400" cy="246221"/>
          </a:xfrm>
        </p:spPr>
        <p:txBody>
          <a:bodyPr/>
          <a:lstStyle/>
          <a:p>
            <a:pPr lvl="0"/>
            <a:r>
              <a:rPr lang="en-GB" dirty="0"/>
              <a:t>Click to edit Master text styles</a:t>
            </a:r>
          </a:p>
        </p:txBody>
      </p:sp>
      <p:sp>
        <p:nvSpPr>
          <p:cNvPr id="11" name="Text Placeholder 5">
            <a:extLst>
              <a:ext uri="{FF2B5EF4-FFF2-40B4-BE49-F238E27FC236}">
                <a16:creationId xmlns:a16="http://schemas.microsoft.com/office/drawing/2014/main" id="{ECE2F56B-DC8F-8A43-B65E-EFDA49DA9FDD}"/>
              </a:ext>
            </a:extLst>
          </p:cNvPr>
          <p:cNvSpPr>
            <a:spLocks noGrp="1"/>
          </p:cNvSpPr>
          <p:nvPr>
            <p:ph type="body" sz="quarter" idx="41"/>
          </p:nvPr>
        </p:nvSpPr>
        <p:spPr>
          <a:xfrm>
            <a:off x="560387" y="2446040"/>
            <a:ext cx="5468400"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12" name="Text Placeholder 5">
            <a:extLst>
              <a:ext uri="{FF2B5EF4-FFF2-40B4-BE49-F238E27FC236}">
                <a16:creationId xmlns:a16="http://schemas.microsoft.com/office/drawing/2014/main" id="{33F671A9-9984-284C-9C75-68467E5F4409}"/>
              </a:ext>
            </a:extLst>
          </p:cNvPr>
          <p:cNvSpPr>
            <a:spLocks noGrp="1"/>
          </p:cNvSpPr>
          <p:nvPr>
            <p:ph type="body" sz="quarter" idx="42"/>
          </p:nvPr>
        </p:nvSpPr>
        <p:spPr>
          <a:xfrm>
            <a:off x="6189663" y="2446040"/>
            <a:ext cx="5464175"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85491102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2 Col Text 2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9" name="Straight Connector 8">
            <a:extLst>
              <a:ext uri="{FF2B5EF4-FFF2-40B4-BE49-F238E27FC236}">
                <a16:creationId xmlns:a16="http://schemas.microsoft.com/office/drawing/2014/main" id="{133E61B7-A764-C44F-AF83-AA8C9045114F}"/>
              </a:ext>
            </a:extLst>
          </p:cNvPr>
          <p:cNvCxnSpPr>
            <a:cxnSpLocks/>
          </p:cNvCxnSpPr>
          <p:nvPr userDrawn="1"/>
        </p:nvCxnSpPr>
        <p:spPr>
          <a:xfrm>
            <a:off x="560291"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64E1B6A-ACE3-BA43-837C-27293FA1AF11}"/>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7">
            <a:extLst>
              <a:ext uri="{FF2B5EF4-FFF2-40B4-BE49-F238E27FC236}">
                <a16:creationId xmlns:a16="http://schemas.microsoft.com/office/drawing/2014/main" id="{DA233882-E2B8-F745-AB3C-6C9261D498BE}"/>
              </a:ext>
            </a:extLst>
          </p:cNvPr>
          <p:cNvSpPr>
            <a:spLocks noGrp="1"/>
          </p:cNvSpPr>
          <p:nvPr>
            <p:ph type="body" sz="quarter" idx="19"/>
          </p:nvPr>
        </p:nvSpPr>
        <p:spPr>
          <a:xfrm>
            <a:off x="560291" y="2549598"/>
            <a:ext cx="5468400" cy="246221"/>
          </a:xfrm>
        </p:spPr>
        <p:txBody>
          <a:bodyPr/>
          <a:lstStyle/>
          <a:p>
            <a:pPr lvl="0"/>
            <a:r>
              <a:rPr lang="en-GB" dirty="0"/>
              <a:t>Click to edit Master text styles</a:t>
            </a:r>
          </a:p>
        </p:txBody>
      </p:sp>
      <p:sp>
        <p:nvSpPr>
          <p:cNvPr id="17" name="Text Placeholder 7">
            <a:extLst>
              <a:ext uri="{FF2B5EF4-FFF2-40B4-BE49-F238E27FC236}">
                <a16:creationId xmlns:a16="http://schemas.microsoft.com/office/drawing/2014/main" id="{897E79B0-7449-3947-AA8C-6FCB89783A81}"/>
              </a:ext>
            </a:extLst>
          </p:cNvPr>
          <p:cNvSpPr>
            <a:spLocks noGrp="1"/>
          </p:cNvSpPr>
          <p:nvPr>
            <p:ph type="body" sz="quarter" idx="35"/>
          </p:nvPr>
        </p:nvSpPr>
        <p:spPr>
          <a:xfrm>
            <a:off x="6165491" y="2549598"/>
            <a:ext cx="5468400" cy="246221"/>
          </a:xfrm>
        </p:spPr>
        <p:txBody>
          <a:bodyPr/>
          <a:lstStyle/>
          <a:p>
            <a:pPr lvl="0"/>
            <a:r>
              <a:rPr lang="en-GB" dirty="0"/>
              <a:t>Click to edit Master text styles</a:t>
            </a:r>
          </a:p>
        </p:txBody>
      </p:sp>
      <p:sp>
        <p:nvSpPr>
          <p:cNvPr id="11" name="Text Placeholder 5">
            <a:extLst>
              <a:ext uri="{FF2B5EF4-FFF2-40B4-BE49-F238E27FC236}">
                <a16:creationId xmlns:a16="http://schemas.microsoft.com/office/drawing/2014/main" id="{F3141CE3-758B-6142-B7F2-9D9D10D4A938}"/>
              </a:ext>
            </a:extLst>
          </p:cNvPr>
          <p:cNvSpPr>
            <a:spLocks noGrp="1"/>
          </p:cNvSpPr>
          <p:nvPr>
            <p:ph type="body" sz="quarter" idx="41"/>
          </p:nvPr>
        </p:nvSpPr>
        <p:spPr>
          <a:xfrm>
            <a:off x="560388" y="2944588"/>
            <a:ext cx="5468400"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12" name="Text Placeholder 5">
            <a:extLst>
              <a:ext uri="{FF2B5EF4-FFF2-40B4-BE49-F238E27FC236}">
                <a16:creationId xmlns:a16="http://schemas.microsoft.com/office/drawing/2014/main" id="{90B8306E-8D26-B54E-A257-110812B882D0}"/>
              </a:ext>
            </a:extLst>
          </p:cNvPr>
          <p:cNvSpPr>
            <a:spLocks noGrp="1"/>
          </p:cNvSpPr>
          <p:nvPr>
            <p:ph type="body" sz="quarter" idx="42"/>
          </p:nvPr>
        </p:nvSpPr>
        <p:spPr>
          <a:xfrm>
            <a:off x="6165491" y="2944588"/>
            <a:ext cx="5468400"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4290479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 Col Tex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11" name="Text Placeholder 7">
            <a:extLst>
              <a:ext uri="{FF2B5EF4-FFF2-40B4-BE49-F238E27FC236}">
                <a16:creationId xmlns:a16="http://schemas.microsoft.com/office/drawing/2014/main" id="{FE51C106-5B1A-0D47-B867-CCDBE46AC079}"/>
              </a:ext>
            </a:extLst>
          </p:cNvPr>
          <p:cNvSpPr>
            <a:spLocks noGrp="1"/>
          </p:cNvSpPr>
          <p:nvPr>
            <p:ph type="body" sz="quarter" idx="23"/>
          </p:nvPr>
        </p:nvSpPr>
        <p:spPr>
          <a:xfrm>
            <a:off x="560291" y="2051050"/>
            <a:ext cx="3592800" cy="246221"/>
          </a:xfrm>
        </p:spPr>
        <p:txBody>
          <a:bodyPr/>
          <a:lstStyle/>
          <a:p>
            <a:pPr lvl="0"/>
            <a:r>
              <a:rPr lang="en-GB" dirty="0"/>
              <a:t>Click to edit Master text styles</a:t>
            </a:r>
          </a:p>
        </p:txBody>
      </p:sp>
      <p:sp>
        <p:nvSpPr>
          <p:cNvPr id="19" name="Text Placeholder 7">
            <a:extLst>
              <a:ext uri="{FF2B5EF4-FFF2-40B4-BE49-F238E27FC236}">
                <a16:creationId xmlns:a16="http://schemas.microsoft.com/office/drawing/2014/main" id="{8D71427F-160A-7648-9F92-72B02ACEA52E}"/>
              </a:ext>
            </a:extLst>
          </p:cNvPr>
          <p:cNvSpPr>
            <a:spLocks noGrp="1"/>
          </p:cNvSpPr>
          <p:nvPr>
            <p:ph type="body" sz="quarter" idx="35"/>
          </p:nvPr>
        </p:nvSpPr>
        <p:spPr>
          <a:xfrm>
            <a:off x="8041091" y="2051050"/>
            <a:ext cx="3592800" cy="246221"/>
          </a:xfrm>
        </p:spPr>
        <p:txBody>
          <a:bodyPr/>
          <a:lstStyle/>
          <a:p>
            <a:pPr lvl="0"/>
            <a:r>
              <a:rPr lang="en-GB" dirty="0"/>
              <a:t>Click to edit Master text styles</a:t>
            </a:r>
          </a:p>
        </p:txBody>
      </p:sp>
      <p:sp>
        <p:nvSpPr>
          <p:cNvPr id="21" name="Text Placeholder 7">
            <a:extLst>
              <a:ext uri="{FF2B5EF4-FFF2-40B4-BE49-F238E27FC236}">
                <a16:creationId xmlns:a16="http://schemas.microsoft.com/office/drawing/2014/main" id="{886D4D01-10A5-364C-86D4-AC4C3F2D4FD7}"/>
              </a:ext>
            </a:extLst>
          </p:cNvPr>
          <p:cNvSpPr>
            <a:spLocks noGrp="1"/>
          </p:cNvSpPr>
          <p:nvPr>
            <p:ph type="body" sz="quarter" idx="37"/>
          </p:nvPr>
        </p:nvSpPr>
        <p:spPr>
          <a:xfrm>
            <a:off x="4300691" y="2051050"/>
            <a:ext cx="3592800" cy="246221"/>
          </a:xfrm>
        </p:spPr>
        <p:txBody>
          <a:bodyPr/>
          <a:lstStyle/>
          <a:p>
            <a:pPr lvl="0"/>
            <a:r>
              <a:rPr lang="en-GB" dirty="0"/>
              <a:t>Click to edit Master text styles</a:t>
            </a:r>
          </a:p>
        </p:txBody>
      </p:sp>
      <p:sp>
        <p:nvSpPr>
          <p:cNvPr id="13" name="Text Placeholder 5">
            <a:extLst>
              <a:ext uri="{FF2B5EF4-FFF2-40B4-BE49-F238E27FC236}">
                <a16:creationId xmlns:a16="http://schemas.microsoft.com/office/drawing/2014/main" id="{87D45FF7-F608-B847-9582-8D98152AA744}"/>
              </a:ext>
            </a:extLst>
          </p:cNvPr>
          <p:cNvSpPr>
            <a:spLocks noGrp="1"/>
          </p:cNvSpPr>
          <p:nvPr>
            <p:ph type="body" sz="quarter" idx="41"/>
          </p:nvPr>
        </p:nvSpPr>
        <p:spPr>
          <a:xfrm>
            <a:off x="560388" y="2446040"/>
            <a:ext cx="3592800"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14" name="Text Placeholder 5">
            <a:extLst>
              <a:ext uri="{FF2B5EF4-FFF2-40B4-BE49-F238E27FC236}">
                <a16:creationId xmlns:a16="http://schemas.microsoft.com/office/drawing/2014/main" id="{87085295-A77F-7443-8233-B14F299BD0A1}"/>
              </a:ext>
            </a:extLst>
          </p:cNvPr>
          <p:cNvSpPr>
            <a:spLocks noGrp="1"/>
          </p:cNvSpPr>
          <p:nvPr>
            <p:ph type="body" sz="quarter" idx="42"/>
          </p:nvPr>
        </p:nvSpPr>
        <p:spPr>
          <a:xfrm>
            <a:off x="4300691" y="2446040"/>
            <a:ext cx="3592800"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15" name="Text Placeholder 5">
            <a:extLst>
              <a:ext uri="{FF2B5EF4-FFF2-40B4-BE49-F238E27FC236}">
                <a16:creationId xmlns:a16="http://schemas.microsoft.com/office/drawing/2014/main" id="{D8A796E4-05D1-1143-9EEA-CFC5EB1A8430}"/>
              </a:ext>
            </a:extLst>
          </p:cNvPr>
          <p:cNvSpPr>
            <a:spLocks noGrp="1"/>
          </p:cNvSpPr>
          <p:nvPr>
            <p:ph type="body" sz="quarter" idx="43"/>
          </p:nvPr>
        </p:nvSpPr>
        <p:spPr>
          <a:xfrm>
            <a:off x="8041091" y="2446040"/>
            <a:ext cx="3592800"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5398154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3 Col Text 2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11" name="Straight Connector 10">
            <a:extLst>
              <a:ext uri="{FF2B5EF4-FFF2-40B4-BE49-F238E27FC236}">
                <a16:creationId xmlns:a16="http://schemas.microsoft.com/office/drawing/2014/main" id="{63CE1A70-DFA9-1D4C-91DF-605CFA446F21}"/>
              </a:ext>
            </a:extLst>
          </p:cNvPr>
          <p:cNvCxnSpPr>
            <a:cxnSpLocks/>
          </p:cNvCxnSpPr>
          <p:nvPr userDrawn="1"/>
        </p:nvCxnSpPr>
        <p:spPr>
          <a:xfrm>
            <a:off x="560291"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D4B841E-E667-A445-A0C7-7E92F309D0B1}"/>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7">
            <a:extLst>
              <a:ext uri="{FF2B5EF4-FFF2-40B4-BE49-F238E27FC236}">
                <a16:creationId xmlns:a16="http://schemas.microsoft.com/office/drawing/2014/main" id="{FBD33AFD-4CD9-8A43-95C2-C5ACBE3AA8C9}"/>
              </a:ext>
            </a:extLst>
          </p:cNvPr>
          <p:cNvSpPr>
            <a:spLocks noGrp="1"/>
          </p:cNvSpPr>
          <p:nvPr>
            <p:ph type="body" sz="quarter" idx="23"/>
          </p:nvPr>
        </p:nvSpPr>
        <p:spPr>
          <a:xfrm>
            <a:off x="560291" y="2549598"/>
            <a:ext cx="3592800" cy="246221"/>
          </a:xfrm>
        </p:spPr>
        <p:txBody>
          <a:bodyPr/>
          <a:lstStyle/>
          <a:p>
            <a:pPr lvl="0"/>
            <a:r>
              <a:rPr lang="en-GB" dirty="0"/>
              <a:t>Click to edit Master text styles</a:t>
            </a:r>
          </a:p>
        </p:txBody>
      </p:sp>
      <p:sp>
        <p:nvSpPr>
          <p:cNvPr id="21" name="Text Placeholder 7">
            <a:extLst>
              <a:ext uri="{FF2B5EF4-FFF2-40B4-BE49-F238E27FC236}">
                <a16:creationId xmlns:a16="http://schemas.microsoft.com/office/drawing/2014/main" id="{6A243812-443D-EF4E-9C12-FF5FDCC8638D}"/>
              </a:ext>
            </a:extLst>
          </p:cNvPr>
          <p:cNvSpPr>
            <a:spLocks noGrp="1"/>
          </p:cNvSpPr>
          <p:nvPr>
            <p:ph type="body" sz="quarter" idx="35"/>
          </p:nvPr>
        </p:nvSpPr>
        <p:spPr>
          <a:xfrm>
            <a:off x="8041091" y="2549598"/>
            <a:ext cx="3592800" cy="246221"/>
          </a:xfrm>
        </p:spPr>
        <p:txBody>
          <a:bodyPr/>
          <a:lstStyle/>
          <a:p>
            <a:pPr lvl="0"/>
            <a:r>
              <a:rPr lang="en-GB" dirty="0"/>
              <a:t>Click to edit Master text styles</a:t>
            </a:r>
          </a:p>
        </p:txBody>
      </p:sp>
      <p:sp>
        <p:nvSpPr>
          <p:cNvPr id="23" name="Text Placeholder 7">
            <a:extLst>
              <a:ext uri="{FF2B5EF4-FFF2-40B4-BE49-F238E27FC236}">
                <a16:creationId xmlns:a16="http://schemas.microsoft.com/office/drawing/2014/main" id="{3AE94116-8D06-E948-9C1F-FAD77FB14CC0}"/>
              </a:ext>
            </a:extLst>
          </p:cNvPr>
          <p:cNvSpPr>
            <a:spLocks noGrp="1"/>
          </p:cNvSpPr>
          <p:nvPr>
            <p:ph type="body" sz="quarter" idx="37"/>
          </p:nvPr>
        </p:nvSpPr>
        <p:spPr>
          <a:xfrm>
            <a:off x="4300691" y="2549598"/>
            <a:ext cx="3592800" cy="246221"/>
          </a:xfrm>
        </p:spPr>
        <p:txBody>
          <a:bodyPr/>
          <a:lstStyle/>
          <a:p>
            <a:pPr lvl="0"/>
            <a:r>
              <a:rPr lang="en-GB" dirty="0"/>
              <a:t>Click to edit Master text styles</a:t>
            </a:r>
          </a:p>
        </p:txBody>
      </p:sp>
      <p:sp>
        <p:nvSpPr>
          <p:cNvPr id="14" name="Text Placeholder 5">
            <a:extLst>
              <a:ext uri="{FF2B5EF4-FFF2-40B4-BE49-F238E27FC236}">
                <a16:creationId xmlns:a16="http://schemas.microsoft.com/office/drawing/2014/main" id="{C4AEF6AE-8265-5340-AA0E-73D3A78E0E93}"/>
              </a:ext>
            </a:extLst>
          </p:cNvPr>
          <p:cNvSpPr>
            <a:spLocks noGrp="1"/>
          </p:cNvSpPr>
          <p:nvPr>
            <p:ph type="body" sz="quarter" idx="41"/>
          </p:nvPr>
        </p:nvSpPr>
        <p:spPr>
          <a:xfrm>
            <a:off x="560388" y="2944588"/>
            <a:ext cx="3592800"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15" name="Text Placeholder 5">
            <a:extLst>
              <a:ext uri="{FF2B5EF4-FFF2-40B4-BE49-F238E27FC236}">
                <a16:creationId xmlns:a16="http://schemas.microsoft.com/office/drawing/2014/main" id="{3C69AD53-3744-ED42-8776-EB35EA325BF0}"/>
              </a:ext>
            </a:extLst>
          </p:cNvPr>
          <p:cNvSpPr>
            <a:spLocks noGrp="1"/>
          </p:cNvSpPr>
          <p:nvPr>
            <p:ph type="body" sz="quarter" idx="42"/>
          </p:nvPr>
        </p:nvSpPr>
        <p:spPr>
          <a:xfrm>
            <a:off x="4300691" y="2944588"/>
            <a:ext cx="3592800"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16" name="Text Placeholder 5">
            <a:extLst>
              <a:ext uri="{FF2B5EF4-FFF2-40B4-BE49-F238E27FC236}">
                <a16:creationId xmlns:a16="http://schemas.microsoft.com/office/drawing/2014/main" id="{628D81DC-29A5-7D47-9BF3-8FAA439F724B}"/>
              </a:ext>
            </a:extLst>
          </p:cNvPr>
          <p:cNvSpPr>
            <a:spLocks noGrp="1"/>
          </p:cNvSpPr>
          <p:nvPr>
            <p:ph type="body" sz="quarter" idx="43"/>
          </p:nvPr>
        </p:nvSpPr>
        <p:spPr>
          <a:xfrm>
            <a:off x="8041091" y="2944588"/>
            <a:ext cx="3592800"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7988863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Blank slide with foot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dirty="0"/>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765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 Divider Rubin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44EA047-4A3D-9745-94AB-2CF4644000A2}"/>
              </a:ext>
            </a:extLst>
          </p:cNvPr>
          <p:cNvSpPr/>
          <p:nvPr userDrawn="1"/>
        </p:nvSpPr>
        <p:spPr>
          <a:xfrm>
            <a:off x="0" y="0"/>
            <a:ext cx="12192000" cy="6858000"/>
          </a:xfrm>
          <a:prstGeom prst="rect">
            <a:avLst/>
          </a:prstGeom>
          <a:gradFill flip="none" rotWithShape="1">
            <a:gsLst>
              <a:gs pos="55000">
                <a:schemeClr val="accent1">
                  <a:alpha val="25000"/>
                </a:schemeClr>
              </a:gs>
              <a:gs pos="100000">
                <a:srgbClr val="F4A9BE">
                  <a:alpha val="2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BA069B2-0DC3-C84D-B195-872B2EF772DB}"/>
              </a:ext>
            </a:extLst>
          </p:cNvPr>
          <p:cNvSpPr txBox="1"/>
          <p:nvPr userDrawn="1"/>
        </p:nvSpPr>
        <p:spPr>
          <a:xfrm>
            <a:off x="6870700" y="6991350"/>
            <a:ext cx="5321300" cy="646331"/>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18" name="Snip Single Corner of Rectangle 8">
            <a:extLst>
              <a:ext uri="{FF2B5EF4-FFF2-40B4-BE49-F238E27FC236}">
                <a16:creationId xmlns:a16="http://schemas.microsoft.com/office/drawing/2014/main" id="{E04DBC28-7B7B-0042-B480-B1AAECEBFC3D}"/>
              </a:ext>
            </a:extLst>
          </p:cNvPr>
          <p:cNvSpPr/>
          <p:nvPr userDrawn="1"/>
        </p:nvSpPr>
        <p:spPr>
          <a:xfrm>
            <a:off x="12041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of Rectangle 8">
            <a:extLst>
              <a:ext uri="{FF2B5EF4-FFF2-40B4-BE49-F238E27FC236}">
                <a16:creationId xmlns:a16="http://schemas.microsoft.com/office/drawing/2014/main" id="{E04DBC28-7B7B-0042-B480-B1AAECEBFC3D}"/>
              </a:ext>
            </a:extLst>
          </p:cNvPr>
          <p:cNvSpPr/>
          <p:nvPr userDrawn="1"/>
        </p:nvSpPr>
        <p:spPr>
          <a:xfrm>
            <a:off x="7977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ingle Corner of Rectangle 8">
            <a:extLst>
              <a:ext uri="{FF2B5EF4-FFF2-40B4-BE49-F238E27FC236}">
                <a16:creationId xmlns:a16="http://schemas.microsoft.com/office/drawing/2014/main" id="{E04DBC28-7B7B-0042-B480-B1AAECEBFC3D}"/>
              </a:ext>
            </a:extLst>
          </p:cNvPr>
          <p:cNvSpPr/>
          <p:nvPr userDrawn="1"/>
        </p:nvSpPr>
        <p:spPr>
          <a:xfrm>
            <a:off x="4040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ingle Corner of Rectangle 8">
            <a:extLst>
              <a:ext uri="{FF2B5EF4-FFF2-40B4-BE49-F238E27FC236}">
                <a16:creationId xmlns:a16="http://schemas.microsoft.com/office/drawing/2014/main" id="{E04DBC28-7B7B-0042-B480-B1AAECEBFC3D}"/>
              </a:ext>
            </a:extLst>
          </p:cNvPr>
          <p:cNvSpPr/>
          <p:nvPr userDrawn="1"/>
        </p:nvSpPr>
        <p:spPr>
          <a:xfrm>
            <a:off x="0"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7038DFC-0577-C248-BB8D-400248B3D079}"/>
              </a:ext>
            </a:extLst>
          </p:cNvPr>
          <p:cNvSpPr>
            <a:spLocks noGrp="1"/>
          </p:cNvSpPr>
          <p:nvPr>
            <p:ph type="body" sz="quarter" idx="14" hasCustomPrompt="1"/>
          </p:nvPr>
        </p:nvSpPr>
        <p:spPr>
          <a:xfrm>
            <a:off x="535881" y="2438281"/>
            <a:ext cx="4428005" cy="1231106"/>
          </a:xfrm>
        </p:spPr>
        <p:txBody>
          <a:bodyPr anchor="b" anchorCtr="0"/>
          <a:lstStyle>
            <a:lvl1pPr>
              <a:spcBef>
                <a:spcPts val="0"/>
              </a:spcBef>
              <a:defRPr sz="4000">
                <a:solidFill>
                  <a:schemeClr val="bg1"/>
                </a:solidFill>
              </a:defRPr>
            </a:lvl1pPr>
            <a:lvl2pPr marL="0" indent="0">
              <a:defRPr sz="1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17" name="Straight Connector 16">
            <a:extLst>
              <a:ext uri="{FF2B5EF4-FFF2-40B4-BE49-F238E27FC236}">
                <a16:creationId xmlns:a16="http://schemas.microsoft.com/office/drawing/2014/main" id="{5BF020E3-B9A5-6C43-A948-10202F7C2306}"/>
              </a:ext>
            </a:extLst>
          </p:cNvPr>
          <p:cNvCxnSpPr>
            <a:cxnSpLocks/>
          </p:cNvCxnSpPr>
          <p:nvPr userDrawn="1"/>
        </p:nvCxnSpPr>
        <p:spPr>
          <a:xfrm>
            <a:off x="535881" y="3945612"/>
            <a:ext cx="1094711" cy="0"/>
          </a:xfrm>
          <a:prstGeom prst="line">
            <a:avLst/>
          </a:prstGeom>
          <a:ln w="28575">
            <a:solidFill>
              <a:srgbClr val="F4A9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424278"/>
      </p:ext>
    </p:extLst>
  </p:cSld>
  <p:clrMapOvr>
    <a:masterClrMapping/>
  </p:clrMapOvr>
  <p:hf hd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ic Right 1 Col Txt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4894263" y="6176356"/>
            <a:ext cx="7297737"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4333972"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5532000" y="0"/>
            <a:ext cx="666000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4320000"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5">
            <a:extLst>
              <a:ext uri="{FF2B5EF4-FFF2-40B4-BE49-F238E27FC236}">
                <a16:creationId xmlns:a16="http://schemas.microsoft.com/office/drawing/2014/main" id="{79287845-1AB6-1849-BFF9-90B6647D1514}"/>
              </a:ext>
            </a:extLst>
          </p:cNvPr>
          <p:cNvSpPr>
            <a:spLocks noGrp="1"/>
          </p:cNvSpPr>
          <p:nvPr>
            <p:ph type="body" sz="quarter" idx="41"/>
          </p:nvPr>
        </p:nvSpPr>
        <p:spPr>
          <a:xfrm>
            <a:off x="560388" y="3429000"/>
            <a:ext cx="2079625"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18" name="Text Placeholder 5">
            <a:extLst>
              <a:ext uri="{FF2B5EF4-FFF2-40B4-BE49-F238E27FC236}">
                <a16:creationId xmlns:a16="http://schemas.microsoft.com/office/drawing/2014/main" id="{B3EACADD-322A-5E4E-A995-2C4C6706DF30}"/>
              </a:ext>
            </a:extLst>
          </p:cNvPr>
          <p:cNvSpPr>
            <a:spLocks noGrp="1"/>
          </p:cNvSpPr>
          <p:nvPr>
            <p:ph type="body" sz="quarter" idx="42"/>
          </p:nvPr>
        </p:nvSpPr>
        <p:spPr>
          <a:xfrm>
            <a:off x="2806631" y="3429000"/>
            <a:ext cx="2079625"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0427035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Pic Right 1 Col Txt 1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4894263" y="6176356"/>
            <a:ext cx="7297737"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4333972"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5532000" y="0"/>
            <a:ext cx="6660000" cy="6858000"/>
          </a:xfrm>
          <a:prstGeom prst="rect">
            <a:avLst/>
          </a:prstGeom>
        </p:spPr>
        <p:txBody>
          <a:bodyPr/>
          <a:lstStyle/>
          <a:p>
            <a:endParaRPr lang="en-US" dirty="0"/>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4320000"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5">
            <a:extLst>
              <a:ext uri="{FF2B5EF4-FFF2-40B4-BE49-F238E27FC236}">
                <a16:creationId xmlns:a16="http://schemas.microsoft.com/office/drawing/2014/main" id="{B3AC0524-749D-854C-8092-A88E9D4AFEC0}"/>
              </a:ext>
            </a:extLst>
          </p:cNvPr>
          <p:cNvSpPr>
            <a:spLocks noGrp="1"/>
          </p:cNvSpPr>
          <p:nvPr>
            <p:ph type="body" sz="quarter" idx="41"/>
          </p:nvPr>
        </p:nvSpPr>
        <p:spPr>
          <a:xfrm>
            <a:off x="560388" y="3429000"/>
            <a:ext cx="4320000"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7798262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Pic Left 1 Col Tx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50B27-19AC-D142-A7FE-14BA2D9C637C}"/>
              </a:ext>
            </a:extLst>
          </p:cNvPr>
          <p:cNvSpPr>
            <a:spLocks noGrp="1"/>
          </p:cNvSpPr>
          <p:nvPr>
            <p:ph type="title"/>
          </p:nvPr>
        </p:nvSpPr>
        <p:spPr>
          <a:xfrm>
            <a:off x="7777425" y="723802"/>
            <a:ext cx="3863714"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9A1C11FC-4FC9-A548-9070-632E20A51A38}"/>
              </a:ext>
            </a:extLst>
          </p:cNvPr>
          <p:cNvSpPr>
            <a:spLocks noGrp="1"/>
          </p:cNvSpPr>
          <p:nvPr>
            <p:ph type="ftr" sz="quarter" idx="10"/>
          </p:nvPr>
        </p:nvSpPr>
        <p:spPr>
          <a:xfrm>
            <a:off x="8088284" y="6436556"/>
            <a:ext cx="3528000" cy="153888"/>
          </a:xfrm>
          <a:prstGeom prst="rect">
            <a:avLst/>
          </a:prstGeom>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4A2D1528-8EB9-4E44-9554-19EDB7B517E5}"/>
              </a:ext>
            </a:extLst>
          </p:cNvPr>
          <p:cNvSpPr>
            <a:spLocks noGrp="1"/>
          </p:cNvSpPr>
          <p:nvPr>
            <p:ph type="sldNum" sz="quarter" idx="11"/>
          </p:nvPr>
        </p:nvSpPr>
        <p:spPr>
          <a:xfrm>
            <a:off x="7777424" y="6436556"/>
            <a:ext cx="288000" cy="153888"/>
          </a:xfrm>
          <a:prstGeom prst="rect">
            <a:avLst/>
          </a:prstGeom>
        </p:spPr>
        <p:txBody>
          <a:bodyPr/>
          <a:lstStyle/>
          <a:p>
            <a:fld id="{9F42F5A6-819A-9F4C-9225-88E3002428E4}" type="slidenum">
              <a:rPr lang="en-US" smtClean="0"/>
              <a:pPr/>
              <a:t>‹#›</a:t>
            </a:fld>
            <a:endParaRPr lang="en-US" dirty="0"/>
          </a:p>
        </p:txBody>
      </p:sp>
      <p:sp>
        <p:nvSpPr>
          <p:cNvPr id="8" name="Text Placeholder 10">
            <a:extLst>
              <a:ext uri="{FF2B5EF4-FFF2-40B4-BE49-F238E27FC236}">
                <a16:creationId xmlns:a16="http://schemas.microsoft.com/office/drawing/2014/main" id="{77733F11-83A9-2D4B-8A38-58AE38C8B5AC}"/>
              </a:ext>
            </a:extLst>
          </p:cNvPr>
          <p:cNvSpPr>
            <a:spLocks noGrp="1"/>
          </p:cNvSpPr>
          <p:nvPr>
            <p:ph idx="1"/>
          </p:nvPr>
        </p:nvSpPr>
        <p:spPr>
          <a:xfrm>
            <a:off x="7777424" y="2059288"/>
            <a:ext cx="3863715" cy="1210588"/>
          </a:xfrm>
          <a:prstGeom prst="rect">
            <a:avLst/>
          </a:prstGeom>
        </p:spPr>
        <p:txBody>
          <a:bodyPr vert="horz" wrap="square"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Picture Placeholder 10">
            <a:extLst>
              <a:ext uri="{FF2B5EF4-FFF2-40B4-BE49-F238E27FC236}">
                <a16:creationId xmlns:a16="http://schemas.microsoft.com/office/drawing/2014/main" id="{D27521E3-B3F3-C249-A9BF-1A9A8A7BAD52}"/>
              </a:ext>
            </a:extLst>
          </p:cNvPr>
          <p:cNvSpPr>
            <a:spLocks noGrp="1"/>
          </p:cNvSpPr>
          <p:nvPr>
            <p:ph type="pic" sz="quarter" idx="12"/>
          </p:nvPr>
        </p:nvSpPr>
        <p:spPr>
          <a:xfrm>
            <a:off x="1" y="0"/>
            <a:ext cx="7146000" cy="6858000"/>
          </a:xfrm>
          <a:solidFill>
            <a:schemeClr val="bg1"/>
          </a:solidFill>
        </p:spPr>
        <p:txBody>
          <a:bodyPr/>
          <a:lstStyle/>
          <a:p>
            <a:endParaRPr lang="en-US"/>
          </a:p>
        </p:txBody>
      </p:sp>
      <p:cxnSp>
        <p:nvCxnSpPr>
          <p:cNvPr id="12" name="Straight Connector 11">
            <a:extLst>
              <a:ext uri="{FF2B5EF4-FFF2-40B4-BE49-F238E27FC236}">
                <a16:creationId xmlns:a16="http://schemas.microsoft.com/office/drawing/2014/main" id="{A4EEBE21-6C8F-544A-86C6-AFCD37DE860E}"/>
              </a:ext>
            </a:extLst>
          </p:cNvPr>
          <p:cNvCxnSpPr>
            <a:cxnSpLocks/>
          </p:cNvCxnSpPr>
          <p:nvPr userDrawn="1"/>
        </p:nvCxnSpPr>
        <p:spPr>
          <a:xfrm>
            <a:off x="7777424" y="6308725"/>
            <a:ext cx="385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5AB746-E85C-0D4E-994C-E51BA122A5D5}"/>
              </a:ext>
            </a:extLst>
          </p:cNvPr>
          <p:cNvCxnSpPr>
            <a:cxnSpLocks/>
          </p:cNvCxnSpPr>
          <p:nvPr userDrawn="1"/>
        </p:nvCxnSpPr>
        <p:spPr>
          <a:xfrm>
            <a:off x="7777425"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5">
            <a:extLst>
              <a:ext uri="{FF2B5EF4-FFF2-40B4-BE49-F238E27FC236}">
                <a16:creationId xmlns:a16="http://schemas.microsoft.com/office/drawing/2014/main" id="{F7EC3EBF-0B91-F548-B215-EE2577F6C84C}"/>
              </a:ext>
            </a:extLst>
          </p:cNvPr>
          <p:cNvSpPr>
            <a:spLocks noGrp="1"/>
          </p:cNvSpPr>
          <p:nvPr>
            <p:ph type="body" sz="quarter" idx="41"/>
          </p:nvPr>
        </p:nvSpPr>
        <p:spPr>
          <a:xfrm>
            <a:off x="7777424" y="3429000"/>
            <a:ext cx="3863715"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6341466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Pic Left 1 Col Txt 2">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6024562" cy="6858000"/>
          </a:xfrm>
          <a:solidFill>
            <a:schemeClr val="bg1"/>
          </a:solidFill>
        </p:spPr>
        <p:txBody>
          <a:bodyPr/>
          <a:lstStyle/>
          <a:p>
            <a:endParaRPr lang="en-US" dirty="0"/>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6612119" y="723802"/>
            <a:ext cx="5026410" cy="538609"/>
          </a:xfrm>
        </p:spPr>
        <p:txBody>
          <a:bodyPr/>
          <a:lstStyle/>
          <a:p>
            <a:r>
              <a:rPr lang="en-GB" dirty="0"/>
              <a:t>Click to edit Master title style</a:t>
            </a:r>
            <a:endParaRPr lang="en-US" dirty="0"/>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6612120" y="2060355"/>
            <a:ext cx="5026410"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a:extLst>
              <a:ext uri="{FF2B5EF4-FFF2-40B4-BE49-F238E27FC236}">
                <a16:creationId xmlns:a16="http://schemas.microsoft.com/office/drawing/2014/main" id="{22F8708E-C239-7F4F-A2A9-0A0C7CA4B803}"/>
              </a:ext>
            </a:extLst>
          </p:cNvPr>
          <p:cNvCxnSpPr>
            <a:cxnSpLocks/>
          </p:cNvCxnSpPr>
          <p:nvPr userDrawn="1"/>
        </p:nvCxnSpPr>
        <p:spPr>
          <a:xfrm>
            <a:off x="6612119"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10">
            <a:extLst>
              <a:ext uri="{FF2B5EF4-FFF2-40B4-BE49-F238E27FC236}">
                <a16:creationId xmlns:a16="http://schemas.microsoft.com/office/drawing/2014/main" id="{33F40BA1-F017-6140-BC9D-A812F49D226B}"/>
              </a:ext>
            </a:extLst>
          </p:cNvPr>
          <p:cNvSpPr>
            <a:spLocks noGrp="1"/>
          </p:cNvSpPr>
          <p:nvPr>
            <p:ph type="ftr" sz="quarter" idx="13"/>
          </p:nvPr>
        </p:nvSpPr>
        <p:spPr>
          <a:xfrm>
            <a:off x="6900119" y="6436556"/>
            <a:ext cx="4752000" cy="153888"/>
          </a:xfrm>
        </p:spPr>
        <p:txBody>
          <a:bodyPr/>
          <a:lstStyle/>
          <a:p>
            <a:r>
              <a:rPr lang="en-GB"/>
              <a:t>DWF Law LLP |  Public Sector Webinars</a:t>
            </a:r>
            <a:endParaRPr lang="en-US" dirty="0"/>
          </a:p>
        </p:txBody>
      </p:sp>
      <p:sp>
        <p:nvSpPr>
          <p:cNvPr id="12" name="Slide Number Placeholder 11">
            <a:extLst>
              <a:ext uri="{FF2B5EF4-FFF2-40B4-BE49-F238E27FC236}">
                <a16:creationId xmlns:a16="http://schemas.microsoft.com/office/drawing/2014/main" id="{4BDA1502-17E6-7D4A-9718-C5FB59DC5E6D}"/>
              </a:ext>
            </a:extLst>
          </p:cNvPr>
          <p:cNvSpPr>
            <a:spLocks noGrp="1"/>
          </p:cNvSpPr>
          <p:nvPr>
            <p:ph type="sldNum" sz="quarter" idx="14"/>
          </p:nvPr>
        </p:nvSpPr>
        <p:spPr>
          <a:xfrm>
            <a:off x="6612119" y="6436556"/>
            <a:ext cx="288000" cy="153888"/>
          </a:xfrm>
        </p:spPr>
        <p:txBody>
          <a:bodyPr/>
          <a:lstStyle/>
          <a:p>
            <a:fld id="{9F42F5A6-819A-9F4C-9225-88E3002428E4}" type="slidenum">
              <a:rPr lang="en-US" smtClean="0"/>
              <a:pPr/>
              <a:t>‹#›</a:t>
            </a:fld>
            <a:endParaRPr lang="en-US" dirty="0"/>
          </a:p>
        </p:txBody>
      </p:sp>
      <p:cxnSp>
        <p:nvCxnSpPr>
          <p:cNvPr id="9" name="Straight Connector 8">
            <a:extLst>
              <a:ext uri="{FF2B5EF4-FFF2-40B4-BE49-F238E27FC236}">
                <a16:creationId xmlns:a16="http://schemas.microsoft.com/office/drawing/2014/main" id="{6A0F29F2-8163-4C43-B06D-3B8F0B87857E}"/>
              </a:ext>
            </a:extLst>
          </p:cNvPr>
          <p:cNvCxnSpPr>
            <a:cxnSpLocks/>
          </p:cNvCxnSpPr>
          <p:nvPr userDrawn="1"/>
        </p:nvCxnSpPr>
        <p:spPr>
          <a:xfrm>
            <a:off x="6612119" y="630872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ECBE0CB2-FFBA-564D-8EF4-B3E6C9789F03}"/>
              </a:ext>
            </a:extLst>
          </p:cNvPr>
          <p:cNvSpPr>
            <a:spLocks noGrp="1"/>
          </p:cNvSpPr>
          <p:nvPr>
            <p:ph type="body" sz="quarter" idx="41"/>
          </p:nvPr>
        </p:nvSpPr>
        <p:spPr>
          <a:xfrm>
            <a:off x="6612120" y="3429000"/>
            <a:ext cx="5026409"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9336645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1_Pic Left 1 Col Txt 2 (2 line title)">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6024562" cy="6858000"/>
          </a:xfrm>
          <a:solidFill>
            <a:schemeClr val="bg1"/>
          </a:solidFill>
        </p:spPr>
        <p:txBody>
          <a:bodyPr/>
          <a:lstStyle/>
          <a:p>
            <a:endParaRPr lang="en-US" dirty="0"/>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6612119" y="723802"/>
            <a:ext cx="5026410" cy="538609"/>
          </a:xfrm>
        </p:spPr>
        <p:txBody>
          <a:bodyPr/>
          <a:lstStyle/>
          <a:p>
            <a:r>
              <a:rPr lang="en-GB" dirty="0"/>
              <a:t>Click to edit Master title style</a:t>
            </a:r>
            <a:endParaRPr lang="en-US" dirty="0"/>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6612120" y="2549598"/>
            <a:ext cx="5026410"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Footer Placeholder 10">
            <a:extLst>
              <a:ext uri="{FF2B5EF4-FFF2-40B4-BE49-F238E27FC236}">
                <a16:creationId xmlns:a16="http://schemas.microsoft.com/office/drawing/2014/main" id="{33F40BA1-F017-6140-BC9D-A812F49D226B}"/>
              </a:ext>
            </a:extLst>
          </p:cNvPr>
          <p:cNvSpPr>
            <a:spLocks noGrp="1"/>
          </p:cNvSpPr>
          <p:nvPr>
            <p:ph type="ftr" sz="quarter" idx="13"/>
          </p:nvPr>
        </p:nvSpPr>
        <p:spPr>
          <a:xfrm>
            <a:off x="6900119" y="6436556"/>
            <a:ext cx="4752000" cy="153888"/>
          </a:xfrm>
        </p:spPr>
        <p:txBody>
          <a:bodyPr/>
          <a:lstStyle/>
          <a:p>
            <a:r>
              <a:rPr lang="en-GB"/>
              <a:t>DWF Law LLP |  Public Sector Webinars</a:t>
            </a:r>
            <a:endParaRPr lang="en-US" dirty="0"/>
          </a:p>
        </p:txBody>
      </p:sp>
      <p:sp>
        <p:nvSpPr>
          <p:cNvPr id="12" name="Slide Number Placeholder 11">
            <a:extLst>
              <a:ext uri="{FF2B5EF4-FFF2-40B4-BE49-F238E27FC236}">
                <a16:creationId xmlns:a16="http://schemas.microsoft.com/office/drawing/2014/main" id="{4BDA1502-17E6-7D4A-9718-C5FB59DC5E6D}"/>
              </a:ext>
            </a:extLst>
          </p:cNvPr>
          <p:cNvSpPr>
            <a:spLocks noGrp="1"/>
          </p:cNvSpPr>
          <p:nvPr>
            <p:ph type="sldNum" sz="quarter" idx="14"/>
          </p:nvPr>
        </p:nvSpPr>
        <p:spPr>
          <a:xfrm>
            <a:off x="6612119" y="6436556"/>
            <a:ext cx="288000" cy="153888"/>
          </a:xfrm>
        </p:spPr>
        <p:txBody>
          <a:bodyPr/>
          <a:lstStyle/>
          <a:p>
            <a:fld id="{9F42F5A6-819A-9F4C-9225-88E3002428E4}" type="slidenum">
              <a:rPr lang="en-US" smtClean="0"/>
              <a:pPr/>
              <a:t>‹#›</a:t>
            </a:fld>
            <a:endParaRPr lang="en-US" dirty="0"/>
          </a:p>
        </p:txBody>
      </p:sp>
      <p:cxnSp>
        <p:nvCxnSpPr>
          <p:cNvPr id="9" name="Straight Connector 8">
            <a:extLst>
              <a:ext uri="{FF2B5EF4-FFF2-40B4-BE49-F238E27FC236}">
                <a16:creationId xmlns:a16="http://schemas.microsoft.com/office/drawing/2014/main" id="{6A0F29F2-8163-4C43-B06D-3B8F0B87857E}"/>
              </a:ext>
            </a:extLst>
          </p:cNvPr>
          <p:cNvCxnSpPr>
            <a:cxnSpLocks/>
          </p:cNvCxnSpPr>
          <p:nvPr userDrawn="1"/>
        </p:nvCxnSpPr>
        <p:spPr>
          <a:xfrm>
            <a:off x="6612119" y="630872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ECBE0CB2-FFBA-564D-8EF4-B3E6C9789F03}"/>
              </a:ext>
            </a:extLst>
          </p:cNvPr>
          <p:cNvSpPr>
            <a:spLocks noGrp="1"/>
          </p:cNvSpPr>
          <p:nvPr>
            <p:ph type="body" sz="quarter" idx="41"/>
          </p:nvPr>
        </p:nvSpPr>
        <p:spPr>
          <a:xfrm>
            <a:off x="6612120" y="3918243"/>
            <a:ext cx="5026409"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cxnSp>
        <p:nvCxnSpPr>
          <p:cNvPr id="10" name="Straight Connector 9">
            <a:extLst>
              <a:ext uri="{FF2B5EF4-FFF2-40B4-BE49-F238E27FC236}">
                <a16:creationId xmlns:a16="http://schemas.microsoft.com/office/drawing/2014/main" id="{8C8A8B52-BD5F-1E4A-8235-8A797CF5B36F}"/>
              </a:ext>
            </a:extLst>
          </p:cNvPr>
          <p:cNvCxnSpPr>
            <a:cxnSpLocks/>
          </p:cNvCxnSpPr>
          <p:nvPr userDrawn="1"/>
        </p:nvCxnSpPr>
        <p:spPr>
          <a:xfrm>
            <a:off x="6612119"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3823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1_Pic Left 1 Col Txt 2">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3657599" cy="6858000"/>
          </a:xfrm>
          <a:solidFill>
            <a:schemeClr val="bg1"/>
          </a:solidFill>
        </p:spPr>
        <p:txBody>
          <a:bodyPr/>
          <a:lstStyle/>
          <a:p>
            <a:endParaRPr lang="en-US" dirty="0"/>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4098914" y="723802"/>
            <a:ext cx="7539615" cy="538609"/>
          </a:xfrm>
        </p:spPr>
        <p:txBody>
          <a:bodyPr/>
          <a:lstStyle/>
          <a:p>
            <a:r>
              <a:rPr lang="en-GB" dirty="0"/>
              <a:t>Click to edit Master title style</a:t>
            </a:r>
            <a:endParaRPr lang="en-US" dirty="0"/>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4098913" y="2060355"/>
            <a:ext cx="7539615"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a:extLst>
              <a:ext uri="{FF2B5EF4-FFF2-40B4-BE49-F238E27FC236}">
                <a16:creationId xmlns:a16="http://schemas.microsoft.com/office/drawing/2014/main" id="{22F8708E-C239-7F4F-A2A9-0A0C7CA4B803}"/>
              </a:ext>
            </a:extLst>
          </p:cNvPr>
          <p:cNvCxnSpPr>
            <a:cxnSpLocks/>
          </p:cNvCxnSpPr>
          <p:nvPr userDrawn="1"/>
        </p:nvCxnSpPr>
        <p:spPr>
          <a:xfrm>
            <a:off x="4098913"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10">
            <a:extLst>
              <a:ext uri="{FF2B5EF4-FFF2-40B4-BE49-F238E27FC236}">
                <a16:creationId xmlns:a16="http://schemas.microsoft.com/office/drawing/2014/main" id="{33F40BA1-F017-6140-BC9D-A812F49D226B}"/>
              </a:ext>
            </a:extLst>
          </p:cNvPr>
          <p:cNvSpPr>
            <a:spLocks noGrp="1"/>
          </p:cNvSpPr>
          <p:nvPr>
            <p:ph type="ftr" sz="quarter" idx="13"/>
          </p:nvPr>
        </p:nvSpPr>
        <p:spPr>
          <a:xfrm>
            <a:off x="4386913" y="6436556"/>
            <a:ext cx="7251616" cy="153888"/>
          </a:xfrm>
        </p:spPr>
        <p:txBody>
          <a:bodyPr/>
          <a:lstStyle/>
          <a:p>
            <a:r>
              <a:rPr lang="en-GB"/>
              <a:t>DWF Law LLP |  Public Sector Webinars</a:t>
            </a:r>
            <a:endParaRPr lang="en-US" dirty="0"/>
          </a:p>
        </p:txBody>
      </p:sp>
      <p:sp>
        <p:nvSpPr>
          <p:cNvPr id="12" name="Slide Number Placeholder 11">
            <a:extLst>
              <a:ext uri="{FF2B5EF4-FFF2-40B4-BE49-F238E27FC236}">
                <a16:creationId xmlns:a16="http://schemas.microsoft.com/office/drawing/2014/main" id="{4BDA1502-17E6-7D4A-9718-C5FB59DC5E6D}"/>
              </a:ext>
            </a:extLst>
          </p:cNvPr>
          <p:cNvSpPr>
            <a:spLocks noGrp="1"/>
          </p:cNvSpPr>
          <p:nvPr>
            <p:ph type="sldNum" sz="quarter" idx="14"/>
          </p:nvPr>
        </p:nvSpPr>
        <p:spPr>
          <a:xfrm>
            <a:off x="4098914" y="6436556"/>
            <a:ext cx="288000" cy="153888"/>
          </a:xfrm>
        </p:spPr>
        <p:txBody>
          <a:bodyPr/>
          <a:lstStyle/>
          <a:p>
            <a:fld id="{9F42F5A6-819A-9F4C-9225-88E3002428E4}" type="slidenum">
              <a:rPr lang="en-US" smtClean="0"/>
              <a:pPr/>
              <a:t>‹#›</a:t>
            </a:fld>
            <a:endParaRPr lang="en-US" dirty="0"/>
          </a:p>
        </p:txBody>
      </p:sp>
      <p:cxnSp>
        <p:nvCxnSpPr>
          <p:cNvPr id="9" name="Straight Connector 8">
            <a:extLst>
              <a:ext uri="{FF2B5EF4-FFF2-40B4-BE49-F238E27FC236}">
                <a16:creationId xmlns:a16="http://schemas.microsoft.com/office/drawing/2014/main" id="{6A0F29F2-8163-4C43-B06D-3B8F0B87857E}"/>
              </a:ext>
            </a:extLst>
          </p:cNvPr>
          <p:cNvCxnSpPr>
            <a:cxnSpLocks/>
          </p:cNvCxnSpPr>
          <p:nvPr userDrawn="1"/>
        </p:nvCxnSpPr>
        <p:spPr>
          <a:xfrm>
            <a:off x="4098914" y="6308725"/>
            <a:ext cx="75396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ECBE0CB2-FFBA-564D-8EF4-B3E6C9789F03}"/>
              </a:ext>
            </a:extLst>
          </p:cNvPr>
          <p:cNvSpPr>
            <a:spLocks noGrp="1"/>
          </p:cNvSpPr>
          <p:nvPr>
            <p:ph type="body" sz="quarter" idx="41"/>
          </p:nvPr>
        </p:nvSpPr>
        <p:spPr>
          <a:xfrm>
            <a:off x="4098914" y="3429000"/>
            <a:ext cx="7539614"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3259142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ic Right 1 Col Txt Imag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4894263" y="6176356"/>
            <a:ext cx="7297737"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4333972"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5532000" y="0"/>
            <a:ext cx="666000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4333875"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Picture Placeholder 10">
            <a:extLst>
              <a:ext uri="{FF2B5EF4-FFF2-40B4-BE49-F238E27FC236}">
                <a16:creationId xmlns:a16="http://schemas.microsoft.com/office/drawing/2014/main" id="{10D533DF-4B9F-204E-A6F5-E056FF85DB88}"/>
              </a:ext>
            </a:extLst>
          </p:cNvPr>
          <p:cNvSpPr>
            <a:spLocks noGrp="1"/>
          </p:cNvSpPr>
          <p:nvPr>
            <p:ph type="pic" sz="quarter" idx="14"/>
          </p:nvPr>
        </p:nvSpPr>
        <p:spPr>
          <a:xfrm>
            <a:off x="2797175" y="3905431"/>
            <a:ext cx="2097088" cy="2228767"/>
          </a:xfrm>
          <a:prstGeom prst="rect">
            <a:avLst/>
          </a:prstGeom>
        </p:spPr>
        <p:txBody>
          <a:bodyPr/>
          <a:lstStyle/>
          <a:p>
            <a:endParaRPr lang="en-US" dirty="0"/>
          </a:p>
        </p:txBody>
      </p:sp>
      <p:sp>
        <p:nvSpPr>
          <p:cNvPr id="11" name="Text Placeholder 5">
            <a:extLst>
              <a:ext uri="{FF2B5EF4-FFF2-40B4-BE49-F238E27FC236}">
                <a16:creationId xmlns:a16="http://schemas.microsoft.com/office/drawing/2014/main" id="{48C07D11-5249-5543-91ED-96264321D89D}"/>
              </a:ext>
            </a:extLst>
          </p:cNvPr>
          <p:cNvSpPr>
            <a:spLocks noGrp="1"/>
          </p:cNvSpPr>
          <p:nvPr>
            <p:ph type="body" sz="quarter" idx="41"/>
          </p:nvPr>
        </p:nvSpPr>
        <p:spPr>
          <a:xfrm>
            <a:off x="550863" y="3437965"/>
            <a:ext cx="2075828"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101095440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ic Right 2 Col Txt Chart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7872000" y="6176356"/>
            <a:ext cx="4320000"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0" y="723802"/>
            <a:ext cx="7311709"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8413750" y="0"/>
            <a:ext cx="377825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7311612"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hart Placeholder 5">
            <a:extLst>
              <a:ext uri="{FF2B5EF4-FFF2-40B4-BE49-F238E27FC236}">
                <a16:creationId xmlns:a16="http://schemas.microsoft.com/office/drawing/2014/main" id="{B1DC502A-AE53-9E43-9AEE-B54E26EF6F80}"/>
              </a:ext>
            </a:extLst>
          </p:cNvPr>
          <p:cNvSpPr>
            <a:spLocks noGrp="1"/>
          </p:cNvSpPr>
          <p:nvPr>
            <p:ph type="chart" sz="quarter" idx="16"/>
          </p:nvPr>
        </p:nvSpPr>
        <p:spPr>
          <a:xfrm>
            <a:off x="4655725" y="3429000"/>
            <a:ext cx="3216275" cy="2643188"/>
          </a:xfrm>
        </p:spPr>
        <p:txBody>
          <a:bodyPr/>
          <a:lstStyle/>
          <a:p>
            <a:endParaRPr lang="en-US"/>
          </a:p>
        </p:txBody>
      </p:sp>
      <p:sp>
        <p:nvSpPr>
          <p:cNvPr id="14" name="Text Placeholder 5">
            <a:extLst>
              <a:ext uri="{FF2B5EF4-FFF2-40B4-BE49-F238E27FC236}">
                <a16:creationId xmlns:a16="http://schemas.microsoft.com/office/drawing/2014/main" id="{3FB518A1-ECE4-5645-BFE5-C5F7DBC67A15}"/>
              </a:ext>
            </a:extLst>
          </p:cNvPr>
          <p:cNvSpPr>
            <a:spLocks noGrp="1"/>
          </p:cNvSpPr>
          <p:nvPr>
            <p:ph type="body" sz="quarter" idx="41"/>
          </p:nvPr>
        </p:nvSpPr>
        <p:spPr>
          <a:xfrm>
            <a:off x="560291" y="3429000"/>
            <a:ext cx="3949384"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388551050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Pic Right 2 Col Txt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7872000" y="6176356"/>
            <a:ext cx="4320000"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7311708"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8413750" y="0"/>
            <a:ext cx="377825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7311612"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Box 12">
            <a:extLst>
              <a:ext uri="{FF2B5EF4-FFF2-40B4-BE49-F238E27FC236}">
                <a16:creationId xmlns:a16="http://schemas.microsoft.com/office/drawing/2014/main" id="{0FF7FDED-604E-9542-A498-445A3F22664B}"/>
              </a:ext>
            </a:extLst>
          </p:cNvPr>
          <p:cNvSpPr txBox="1"/>
          <p:nvPr userDrawn="1"/>
        </p:nvSpPr>
        <p:spPr>
          <a:xfrm>
            <a:off x="560291" y="6991350"/>
            <a:ext cx="5074286"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the chart (if not needed, delete placeholder): </a:t>
            </a:r>
          </a:p>
          <a:p>
            <a:pPr algn="r"/>
            <a:r>
              <a:rPr lang="en-GB" sz="1400" b="0" i="0" baseline="0" dirty="0">
                <a:latin typeface="Open Sans Light" panose="020B0306030504020204" pitchFamily="34" charset="0"/>
                <a:ea typeface="Open Sans Light" panose="020B0306030504020204" pitchFamily="34" charset="0"/>
                <a:cs typeface="Open Sans Light" panose="020B0306030504020204" pitchFamily="34" charset="0"/>
              </a:rPr>
              <a:t>Delete current chart &gt; Add data to create new chart</a:t>
            </a:r>
            <a:endParaRPr lang="en-GB" sz="1400" b="0" i="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Placeholder 5">
            <a:extLst>
              <a:ext uri="{FF2B5EF4-FFF2-40B4-BE49-F238E27FC236}">
                <a16:creationId xmlns:a16="http://schemas.microsoft.com/office/drawing/2014/main" id="{3FB518A1-ECE4-5645-BFE5-C5F7DBC67A15}"/>
              </a:ext>
            </a:extLst>
          </p:cNvPr>
          <p:cNvSpPr>
            <a:spLocks noGrp="1"/>
          </p:cNvSpPr>
          <p:nvPr>
            <p:ph type="body" sz="quarter" idx="41"/>
          </p:nvPr>
        </p:nvSpPr>
        <p:spPr>
          <a:xfrm>
            <a:off x="560290" y="3429000"/>
            <a:ext cx="7311709"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26211955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Pic Right 2 Col Txt (2 line title)">
    <p:spTree>
      <p:nvGrpSpPr>
        <p:cNvPr id="1" name=""/>
        <p:cNvGrpSpPr/>
        <p:nvPr/>
      </p:nvGrpSpPr>
      <p:grpSpPr>
        <a:xfrm>
          <a:off x="0" y="0"/>
          <a:ext cx="0" cy="0"/>
          <a:chOff x="0" y="0"/>
          <a:chExt cx="0" cy="0"/>
        </a:xfrm>
      </p:grpSpPr>
      <p:sp>
        <p:nvSpPr>
          <p:cNvPr id="6" name="Rectangle 5"/>
          <p:cNvSpPr/>
          <p:nvPr userDrawn="1"/>
        </p:nvSpPr>
        <p:spPr>
          <a:xfrm>
            <a:off x="457200" y="1262411"/>
            <a:ext cx="2349795" cy="236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44B944E-EC6C-2D46-8702-4E6847A4EA05}"/>
              </a:ext>
            </a:extLst>
          </p:cNvPr>
          <p:cNvSpPr/>
          <p:nvPr userDrawn="1"/>
        </p:nvSpPr>
        <p:spPr>
          <a:xfrm>
            <a:off x="7872000" y="6176356"/>
            <a:ext cx="4320000"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7311708"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8413750" y="0"/>
            <a:ext cx="377825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549598"/>
            <a:ext cx="7311612"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5">
            <a:extLst>
              <a:ext uri="{FF2B5EF4-FFF2-40B4-BE49-F238E27FC236}">
                <a16:creationId xmlns:a16="http://schemas.microsoft.com/office/drawing/2014/main" id="{3FB518A1-ECE4-5645-BFE5-C5F7DBC67A15}"/>
              </a:ext>
            </a:extLst>
          </p:cNvPr>
          <p:cNvSpPr>
            <a:spLocks noGrp="1"/>
          </p:cNvSpPr>
          <p:nvPr>
            <p:ph type="body" sz="quarter" idx="41"/>
          </p:nvPr>
        </p:nvSpPr>
        <p:spPr>
          <a:xfrm>
            <a:off x="560290" y="3927548"/>
            <a:ext cx="7311709"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 </a:t>
            </a:r>
          </a:p>
        </p:txBody>
      </p:sp>
      <p:cxnSp>
        <p:nvCxnSpPr>
          <p:cNvPr id="11" name="Straight Connector 10">
            <a:extLst>
              <a:ext uri="{FF2B5EF4-FFF2-40B4-BE49-F238E27FC236}">
                <a16:creationId xmlns:a16="http://schemas.microsoft.com/office/drawing/2014/main" id="{8C8A8B52-BD5F-1E4A-8235-8A797CF5B36F}"/>
              </a:ext>
            </a:extLst>
          </p:cNvPr>
          <p:cNvCxnSpPr>
            <a:cxnSpLocks/>
          </p:cNvCxnSpPr>
          <p:nvPr userDrawn="1"/>
        </p:nvCxnSpPr>
        <p:spPr>
          <a:xfrm>
            <a:off x="560290"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134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Image Divider Blu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44EA047-4A3D-9745-94AB-2CF4644000A2}"/>
              </a:ext>
            </a:extLst>
          </p:cNvPr>
          <p:cNvSpPr/>
          <p:nvPr userDrawn="1"/>
        </p:nvSpPr>
        <p:spPr>
          <a:xfrm>
            <a:off x="0" y="0"/>
            <a:ext cx="12192000" cy="6858000"/>
          </a:xfrm>
          <a:prstGeom prst="rect">
            <a:avLst/>
          </a:prstGeom>
          <a:gradFill flip="none" rotWithShape="1">
            <a:gsLst>
              <a:gs pos="55000">
                <a:schemeClr val="accent3">
                  <a:alpha val="25000"/>
                </a:schemeClr>
              </a:gs>
              <a:gs pos="100000">
                <a:srgbClr val="4EA4C7">
                  <a:alpha val="2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BA069B2-0DC3-C84D-B195-872B2EF772DB}"/>
              </a:ext>
            </a:extLst>
          </p:cNvPr>
          <p:cNvSpPr txBox="1"/>
          <p:nvPr userDrawn="1"/>
        </p:nvSpPr>
        <p:spPr>
          <a:xfrm>
            <a:off x="6870700" y="6991350"/>
            <a:ext cx="5321300" cy="646331"/>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18" name="Snip Single Corner of Rectangle 8">
            <a:extLst>
              <a:ext uri="{FF2B5EF4-FFF2-40B4-BE49-F238E27FC236}">
                <a16:creationId xmlns:a16="http://schemas.microsoft.com/office/drawing/2014/main" id="{E04DBC28-7B7B-0042-B480-B1AAECEBFC3D}"/>
              </a:ext>
            </a:extLst>
          </p:cNvPr>
          <p:cNvSpPr/>
          <p:nvPr userDrawn="1"/>
        </p:nvSpPr>
        <p:spPr>
          <a:xfrm>
            <a:off x="12041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of Rectangle 8">
            <a:extLst>
              <a:ext uri="{FF2B5EF4-FFF2-40B4-BE49-F238E27FC236}">
                <a16:creationId xmlns:a16="http://schemas.microsoft.com/office/drawing/2014/main" id="{E04DBC28-7B7B-0042-B480-B1AAECEBFC3D}"/>
              </a:ext>
            </a:extLst>
          </p:cNvPr>
          <p:cNvSpPr/>
          <p:nvPr userDrawn="1"/>
        </p:nvSpPr>
        <p:spPr>
          <a:xfrm>
            <a:off x="7977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ingle Corner of Rectangle 8">
            <a:extLst>
              <a:ext uri="{FF2B5EF4-FFF2-40B4-BE49-F238E27FC236}">
                <a16:creationId xmlns:a16="http://schemas.microsoft.com/office/drawing/2014/main" id="{E04DBC28-7B7B-0042-B480-B1AAECEBFC3D}"/>
              </a:ext>
            </a:extLst>
          </p:cNvPr>
          <p:cNvSpPr/>
          <p:nvPr userDrawn="1"/>
        </p:nvSpPr>
        <p:spPr>
          <a:xfrm>
            <a:off x="4040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ingle Corner of Rectangle 8">
            <a:extLst>
              <a:ext uri="{FF2B5EF4-FFF2-40B4-BE49-F238E27FC236}">
                <a16:creationId xmlns:a16="http://schemas.microsoft.com/office/drawing/2014/main" id="{E04DBC28-7B7B-0042-B480-B1AAECEBFC3D}"/>
              </a:ext>
            </a:extLst>
          </p:cNvPr>
          <p:cNvSpPr/>
          <p:nvPr userDrawn="1"/>
        </p:nvSpPr>
        <p:spPr>
          <a:xfrm>
            <a:off x="0"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BF020E3-B9A5-6C43-A948-10202F7C2306}"/>
              </a:ext>
            </a:extLst>
          </p:cNvPr>
          <p:cNvCxnSpPr>
            <a:cxnSpLocks/>
          </p:cNvCxnSpPr>
          <p:nvPr userDrawn="1"/>
        </p:nvCxnSpPr>
        <p:spPr>
          <a:xfrm>
            <a:off x="535881" y="3945612"/>
            <a:ext cx="1094711" cy="0"/>
          </a:xfrm>
          <a:prstGeom prst="line">
            <a:avLst/>
          </a:prstGeom>
          <a:ln w="28575">
            <a:solidFill>
              <a:srgbClr val="4EA4C7"/>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37038DFC-0577-C248-BB8D-400248B3D079}"/>
              </a:ext>
            </a:extLst>
          </p:cNvPr>
          <p:cNvSpPr>
            <a:spLocks noGrp="1"/>
          </p:cNvSpPr>
          <p:nvPr>
            <p:ph type="body" sz="quarter" idx="14" hasCustomPrompt="1"/>
          </p:nvPr>
        </p:nvSpPr>
        <p:spPr>
          <a:xfrm>
            <a:off x="535881" y="2438281"/>
            <a:ext cx="4428005" cy="1231106"/>
          </a:xfrm>
        </p:spPr>
        <p:txBody>
          <a:bodyPr anchor="b" anchorCtr="0"/>
          <a:lstStyle>
            <a:lvl1pPr>
              <a:spcBef>
                <a:spcPts val="0"/>
              </a:spcBef>
              <a:defRPr sz="4000">
                <a:solidFill>
                  <a:schemeClr val="bg1"/>
                </a:solidFill>
              </a:defRPr>
            </a:lvl1pPr>
            <a:lvl2pPr marL="0" indent="0">
              <a:defRPr sz="1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2420990419"/>
      </p:ext>
    </p:extLst>
  </p:cSld>
  <p:clrMapOvr>
    <a:masterClrMapping/>
  </p:clrMapOvr>
  <p:hf hd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 Col Text w fram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47361" y="2051050"/>
            <a:ext cx="2664000" cy="3792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3357411" y="2051050"/>
            <a:ext cx="2664000" cy="3792797"/>
          </a:xfrm>
          <a:prstGeom prst="rect">
            <a:avLst/>
          </a:prstGeom>
          <a:solidFill>
            <a:srgbClr val="468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6167461" y="2051050"/>
            <a:ext cx="2664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47361" y="2051050"/>
            <a:ext cx="2628000"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3359507" y="2051050"/>
            <a:ext cx="2628000" cy="609737"/>
          </a:xfrm>
        </p:spPr>
        <p:txBody>
          <a:bodyPr lIns="180000" tIns="180000" rIns="180000" bIns="180000"/>
          <a:lstStyle>
            <a:lvl1pPr>
              <a:defRPr>
                <a:solidFill>
                  <a:schemeClr val="bg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6171649" y="2051050"/>
            <a:ext cx="2628000" cy="609737"/>
          </a:xfrm>
        </p:spPr>
        <p:txBody>
          <a:bodyPr lIns="180000" tIns="180000" rIns="180000" bIns="180000"/>
          <a:lstStyle>
            <a:lvl1pPr>
              <a:defRPr>
                <a:solidFill>
                  <a:schemeClr val="tx1"/>
                </a:solidFill>
              </a:defRPr>
            </a:lvl1pPr>
          </a:lstStyle>
          <a:p>
            <a:pPr lvl="0"/>
            <a:r>
              <a:rPr lang="en-GB" dirty="0"/>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24581"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6334786"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3544760"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B7176A-7532-434C-9B14-94DB852A25CD}"/>
              </a:ext>
            </a:extLst>
          </p:cNvPr>
          <p:cNvSpPr/>
          <p:nvPr userDrawn="1"/>
        </p:nvSpPr>
        <p:spPr>
          <a:xfrm>
            <a:off x="8979241" y="2051050"/>
            <a:ext cx="2664000" cy="3792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1" name="Text Placeholder 10">
            <a:extLst>
              <a:ext uri="{FF2B5EF4-FFF2-40B4-BE49-F238E27FC236}">
                <a16:creationId xmlns:a16="http://schemas.microsoft.com/office/drawing/2014/main" id="{45FB6E75-3CC3-1B42-AF76-7007E986602D}"/>
              </a:ext>
            </a:extLst>
          </p:cNvPr>
          <p:cNvSpPr>
            <a:spLocks noGrp="1"/>
          </p:cNvSpPr>
          <p:nvPr>
            <p:ph type="body" sz="quarter" idx="18"/>
          </p:nvPr>
        </p:nvSpPr>
        <p:spPr>
          <a:xfrm>
            <a:off x="8979241" y="2051050"/>
            <a:ext cx="2628000" cy="855958"/>
          </a:xfrm>
        </p:spPr>
        <p:txBody>
          <a:bodyPr lIns="180000" tIns="180000" rIns="180000" bIns="180000"/>
          <a:lstStyle>
            <a:lvl1pPr>
              <a:defRPr>
                <a:solidFill>
                  <a:schemeClr val="bg1"/>
                </a:solidFill>
              </a:defRPr>
            </a:lvl1pPr>
          </a:lstStyle>
          <a:p>
            <a:pPr lvl="0"/>
            <a:r>
              <a:rPr lang="en-GB" dirty="0"/>
              <a:t>Click to edit Master text styles</a:t>
            </a:r>
          </a:p>
        </p:txBody>
      </p:sp>
      <p:cxnSp>
        <p:nvCxnSpPr>
          <p:cNvPr id="22" name="Straight Connector 21">
            <a:extLst>
              <a:ext uri="{FF2B5EF4-FFF2-40B4-BE49-F238E27FC236}">
                <a16:creationId xmlns:a16="http://schemas.microsoft.com/office/drawing/2014/main" id="{E2452039-237A-5B4C-8409-1197FAB5CDB9}"/>
              </a:ext>
            </a:extLst>
          </p:cNvPr>
          <p:cNvCxnSpPr>
            <a:cxnSpLocks/>
          </p:cNvCxnSpPr>
          <p:nvPr userDrawn="1"/>
        </p:nvCxnSpPr>
        <p:spPr>
          <a:xfrm>
            <a:off x="9146566"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42A5C67A-9335-AC4B-885E-CBFC1BC4B35C}"/>
              </a:ext>
            </a:extLst>
          </p:cNvPr>
          <p:cNvSpPr>
            <a:spLocks noGrp="1"/>
          </p:cNvSpPr>
          <p:nvPr>
            <p:ph type="body" sz="quarter" idx="40"/>
          </p:nvPr>
        </p:nvSpPr>
        <p:spPr>
          <a:xfrm>
            <a:off x="560388" y="2954446"/>
            <a:ext cx="2649537" cy="766190"/>
          </a:xfrm>
        </p:spPr>
        <p:txBody>
          <a:bodyPr lIns="180000" tIns="180000" rIns="180000" bIns="180000"/>
          <a:lstStyle>
            <a:lvl1pPr>
              <a:spcBef>
                <a:spcPts val="500"/>
              </a:spcBef>
              <a:defRPr sz="11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25" name="Text Placeholder 5">
            <a:extLst>
              <a:ext uri="{FF2B5EF4-FFF2-40B4-BE49-F238E27FC236}">
                <a16:creationId xmlns:a16="http://schemas.microsoft.com/office/drawing/2014/main" id="{7B9FF21D-C52E-CE40-B657-44CF67D1FE2D}"/>
              </a:ext>
            </a:extLst>
          </p:cNvPr>
          <p:cNvSpPr>
            <a:spLocks noGrp="1"/>
          </p:cNvSpPr>
          <p:nvPr>
            <p:ph type="body" sz="quarter" idx="41"/>
          </p:nvPr>
        </p:nvSpPr>
        <p:spPr>
          <a:xfrm>
            <a:off x="3357411" y="2954446"/>
            <a:ext cx="2649537" cy="766190"/>
          </a:xfrm>
        </p:spPr>
        <p:txBody>
          <a:bodyPr lIns="180000" tIns="180000" rIns="180000" bIns="180000"/>
          <a:lstStyle>
            <a:lvl1pPr>
              <a:spcBef>
                <a:spcPts val="500"/>
              </a:spcBef>
              <a:defRPr sz="11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26" name="Text Placeholder 5">
            <a:extLst>
              <a:ext uri="{FF2B5EF4-FFF2-40B4-BE49-F238E27FC236}">
                <a16:creationId xmlns:a16="http://schemas.microsoft.com/office/drawing/2014/main" id="{9360E624-4141-8D44-A66C-1E228582D45E}"/>
              </a:ext>
            </a:extLst>
          </p:cNvPr>
          <p:cNvSpPr>
            <a:spLocks noGrp="1"/>
          </p:cNvSpPr>
          <p:nvPr>
            <p:ph type="body" sz="quarter" idx="42"/>
          </p:nvPr>
        </p:nvSpPr>
        <p:spPr>
          <a:xfrm>
            <a:off x="6171649" y="2954446"/>
            <a:ext cx="2649537" cy="766190"/>
          </a:xfrm>
        </p:spPr>
        <p:txBody>
          <a:bodyPr lIns="180000" tIns="180000" rIns="180000" bIns="180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27" name="Text Placeholder 5">
            <a:extLst>
              <a:ext uri="{FF2B5EF4-FFF2-40B4-BE49-F238E27FC236}">
                <a16:creationId xmlns:a16="http://schemas.microsoft.com/office/drawing/2014/main" id="{7BA5FE41-93CB-2F48-99C0-6BA8DA788834}"/>
              </a:ext>
            </a:extLst>
          </p:cNvPr>
          <p:cNvSpPr>
            <a:spLocks noGrp="1"/>
          </p:cNvSpPr>
          <p:nvPr>
            <p:ph type="body" sz="quarter" idx="43"/>
          </p:nvPr>
        </p:nvSpPr>
        <p:spPr>
          <a:xfrm>
            <a:off x="8979241" y="2954446"/>
            <a:ext cx="2649537" cy="766190"/>
          </a:xfrm>
        </p:spPr>
        <p:txBody>
          <a:bodyPr lIns="180000" tIns="180000" rIns="180000" bIns="180000"/>
          <a:lstStyle>
            <a:lvl1pPr>
              <a:spcBef>
                <a:spcPts val="500"/>
              </a:spcBef>
              <a:defRPr sz="11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55235149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 Col Text w frames 1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1" y="2051050"/>
            <a:ext cx="2451600" cy="3792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3185295" y="2051050"/>
            <a:ext cx="2448000" cy="3792797"/>
          </a:xfrm>
          <a:prstGeom prst="rect">
            <a:avLst/>
          </a:prstGeom>
          <a:solidFill>
            <a:srgbClr val="468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5810300" y="2051050"/>
            <a:ext cx="2448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2051050"/>
            <a:ext cx="2448000" cy="855958"/>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3187389" y="2051050"/>
            <a:ext cx="2448000" cy="855958"/>
          </a:xfrm>
        </p:spPr>
        <p:txBody>
          <a:bodyPr lIns="180000" tIns="180000" rIns="180000" bIns="180000"/>
          <a:lstStyle>
            <a:lvl1pPr>
              <a:defRPr>
                <a:solidFill>
                  <a:schemeClr val="bg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5814487" y="2051050"/>
            <a:ext cx="2448000" cy="855958"/>
          </a:xfrm>
        </p:spPr>
        <p:txBody>
          <a:bodyPr lIns="180000" tIns="180000" rIns="180000" bIns="180000"/>
          <a:lstStyle>
            <a:lvl1pPr>
              <a:defRPr>
                <a:solidFill>
                  <a:schemeClr val="tx1"/>
                </a:solidFill>
              </a:defRPr>
            </a:lvl1pPr>
          </a:lstStyle>
          <a:p>
            <a:pPr lvl="0"/>
            <a:r>
              <a:rPr lang="en-GB" dirty="0"/>
              <a:t>Click to edit Master text styles</a:t>
            </a:r>
          </a:p>
        </p:txBody>
      </p:sp>
      <p:sp>
        <p:nvSpPr>
          <p:cNvPr id="15" name="Text Placeholder 14">
            <a:extLst>
              <a:ext uri="{FF2B5EF4-FFF2-40B4-BE49-F238E27FC236}">
                <a16:creationId xmlns:a16="http://schemas.microsoft.com/office/drawing/2014/main" id="{50108EA8-5429-FC4F-B2DF-7D9B613E8DA7}"/>
              </a:ext>
            </a:extLst>
          </p:cNvPr>
          <p:cNvSpPr>
            <a:spLocks noGrp="1"/>
          </p:cNvSpPr>
          <p:nvPr>
            <p:ph type="body" sz="quarter" idx="15"/>
          </p:nvPr>
        </p:nvSpPr>
        <p:spPr>
          <a:xfrm>
            <a:off x="8886305" y="2051050"/>
            <a:ext cx="2743200" cy="1456809"/>
          </a:xfrm>
        </p:spPr>
        <p:txBody>
          <a:bodyPr/>
          <a:lstStyle>
            <a:lvl1pPr>
              <a:defRPr>
                <a:solidFill>
                  <a:schemeClr val="accent1"/>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5999463"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3372642"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50FB80B5-B709-2648-9D7D-A849D5A92483}"/>
              </a:ext>
            </a:extLst>
          </p:cNvPr>
          <p:cNvSpPr>
            <a:spLocks noGrp="1"/>
          </p:cNvSpPr>
          <p:nvPr>
            <p:ph type="body" sz="quarter" idx="40"/>
          </p:nvPr>
        </p:nvSpPr>
        <p:spPr>
          <a:xfrm>
            <a:off x="560389" y="2951085"/>
            <a:ext cx="2458800" cy="766190"/>
          </a:xfrm>
        </p:spPr>
        <p:txBody>
          <a:bodyPr lIns="180000" tIns="180000" rIns="180000" bIns="180000"/>
          <a:lstStyle>
            <a:lvl1pPr>
              <a:spcBef>
                <a:spcPts val="500"/>
              </a:spcBef>
              <a:defRPr sz="11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23" name="Text Placeholder 5">
            <a:extLst>
              <a:ext uri="{FF2B5EF4-FFF2-40B4-BE49-F238E27FC236}">
                <a16:creationId xmlns:a16="http://schemas.microsoft.com/office/drawing/2014/main" id="{562791C8-C737-D149-A65E-F275ED61BD98}"/>
              </a:ext>
            </a:extLst>
          </p:cNvPr>
          <p:cNvSpPr>
            <a:spLocks noGrp="1"/>
          </p:cNvSpPr>
          <p:nvPr>
            <p:ph type="body" sz="quarter" idx="41"/>
          </p:nvPr>
        </p:nvSpPr>
        <p:spPr>
          <a:xfrm>
            <a:off x="3185295" y="2951085"/>
            <a:ext cx="2458800" cy="766190"/>
          </a:xfrm>
        </p:spPr>
        <p:txBody>
          <a:bodyPr lIns="180000" tIns="180000" rIns="180000" bIns="180000"/>
          <a:lstStyle>
            <a:lvl1pPr>
              <a:spcBef>
                <a:spcPts val="500"/>
              </a:spcBef>
              <a:defRPr sz="11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24" name="Text Placeholder 5">
            <a:extLst>
              <a:ext uri="{FF2B5EF4-FFF2-40B4-BE49-F238E27FC236}">
                <a16:creationId xmlns:a16="http://schemas.microsoft.com/office/drawing/2014/main" id="{08BC4FF2-0653-3741-AA31-7E515E059193}"/>
              </a:ext>
            </a:extLst>
          </p:cNvPr>
          <p:cNvSpPr>
            <a:spLocks noGrp="1"/>
          </p:cNvSpPr>
          <p:nvPr>
            <p:ph type="body" sz="quarter" idx="42"/>
          </p:nvPr>
        </p:nvSpPr>
        <p:spPr>
          <a:xfrm>
            <a:off x="5810300" y="2951085"/>
            <a:ext cx="2458800" cy="766190"/>
          </a:xfrm>
        </p:spPr>
        <p:txBody>
          <a:bodyPr lIns="180000" tIns="180000" rIns="180000" bIns="180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26" name="Text Placeholder 5">
            <a:extLst>
              <a:ext uri="{FF2B5EF4-FFF2-40B4-BE49-F238E27FC236}">
                <a16:creationId xmlns:a16="http://schemas.microsoft.com/office/drawing/2014/main" id="{EF82EEB3-8ECF-AE47-8C56-5AC826DA5671}"/>
              </a:ext>
            </a:extLst>
          </p:cNvPr>
          <p:cNvSpPr>
            <a:spLocks noGrp="1"/>
          </p:cNvSpPr>
          <p:nvPr>
            <p:ph type="body" sz="quarter" idx="43"/>
          </p:nvPr>
        </p:nvSpPr>
        <p:spPr>
          <a:xfrm>
            <a:off x="8886304" y="3529291"/>
            <a:ext cx="2754833"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51501604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 Col Text w fram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0" y="2051050"/>
            <a:ext cx="3603600" cy="3792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4296000" y="2051050"/>
            <a:ext cx="3600000" cy="3792797"/>
          </a:xfrm>
          <a:prstGeom prst="rect">
            <a:avLst/>
          </a:prstGeom>
          <a:solidFill>
            <a:srgbClr val="468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8027521" y="2051050"/>
            <a:ext cx="3600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0" y="2051050"/>
            <a:ext cx="3600000"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4298096" y="2051050"/>
            <a:ext cx="3597904" cy="609737"/>
          </a:xfrm>
        </p:spPr>
        <p:txBody>
          <a:bodyPr lIns="180000" tIns="180000" rIns="180000" bIns="180000"/>
          <a:lstStyle>
            <a:lvl1pPr>
              <a:defRPr>
                <a:solidFill>
                  <a:schemeClr val="bg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8031709" y="2051050"/>
            <a:ext cx="3595812" cy="609737"/>
          </a:xfrm>
        </p:spPr>
        <p:txBody>
          <a:bodyPr lIns="180000" tIns="180000" rIns="180000" bIns="180000"/>
          <a:lstStyle>
            <a:lvl1pPr>
              <a:defRPr>
                <a:solidFill>
                  <a:schemeClr val="tx1"/>
                </a:solidFill>
              </a:defRPr>
            </a:lvl1pPr>
          </a:lstStyle>
          <a:p>
            <a:pPr lvl="0"/>
            <a:r>
              <a:rPr lang="en-GB" dirty="0"/>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8194846"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448334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AC799C79-F364-4944-B2EB-01E86CA504E7}"/>
              </a:ext>
            </a:extLst>
          </p:cNvPr>
          <p:cNvSpPr>
            <a:spLocks noGrp="1"/>
          </p:cNvSpPr>
          <p:nvPr>
            <p:ph type="body" sz="quarter" idx="40"/>
          </p:nvPr>
        </p:nvSpPr>
        <p:spPr>
          <a:xfrm>
            <a:off x="560389" y="2951085"/>
            <a:ext cx="3600000" cy="766190"/>
          </a:xfrm>
        </p:spPr>
        <p:txBody>
          <a:bodyPr lIns="180000" tIns="180000" rIns="180000" bIns="180000"/>
          <a:lstStyle>
            <a:lvl1pPr>
              <a:spcBef>
                <a:spcPts val="500"/>
              </a:spcBef>
              <a:defRPr sz="11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21" name="Text Placeholder 5">
            <a:extLst>
              <a:ext uri="{FF2B5EF4-FFF2-40B4-BE49-F238E27FC236}">
                <a16:creationId xmlns:a16="http://schemas.microsoft.com/office/drawing/2014/main" id="{80E5C3A1-1911-AB4A-AA13-FE01527CB8DA}"/>
              </a:ext>
            </a:extLst>
          </p:cNvPr>
          <p:cNvSpPr>
            <a:spLocks noGrp="1"/>
          </p:cNvSpPr>
          <p:nvPr>
            <p:ph type="body" sz="quarter" idx="41"/>
          </p:nvPr>
        </p:nvSpPr>
        <p:spPr>
          <a:xfrm>
            <a:off x="4298096" y="2951085"/>
            <a:ext cx="3600000" cy="766190"/>
          </a:xfrm>
        </p:spPr>
        <p:txBody>
          <a:bodyPr lIns="180000" tIns="180000" rIns="180000" bIns="180000"/>
          <a:lstStyle>
            <a:lvl1pPr>
              <a:spcBef>
                <a:spcPts val="500"/>
              </a:spcBef>
              <a:defRPr sz="11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22" name="Text Placeholder 5">
            <a:extLst>
              <a:ext uri="{FF2B5EF4-FFF2-40B4-BE49-F238E27FC236}">
                <a16:creationId xmlns:a16="http://schemas.microsoft.com/office/drawing/2014/main" id="{4C38F1E1-A86F-B945-BFE0-093EA3A08A5C}"/>
              </a:ext>
            </a:extLst>
          </p:cNvPr>
          <p:cNvSpPr>
            <a:spLocks noGrp="1"/>
          </p:cNvSpPr>
          <p:nvPr>
            <p:ph type="body" sz="quarter" idx="42"/>
          </p:nvPr>
        </p:nvSpPr>
        <p:spPr>
          <a:xfrm>
            <a:off x="8031709" y="2951085"/>
            <a:ext cx="3600000" cy="766190"/>
          </a:xfrm>
        </p:spPr>
        <p:txBody>
          <a:bodyPr lIns="180000" tIns="180000" rIns="180000" bIns="180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7730200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 Col Text w fram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0" y="2051050"/>
            <a:ext cx="5461097" cy="3792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6170612" y="2051050"/>
            <a:ext cx="5470525" cy="3792797"/>
          </a:xfrm>
          <a:prstGeom prst="rect">
            <a:avLst/>
          </a:prstGeom>
          <a:solidFill>
            <a:srgbClr val="468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2051050"/>
            <a:ext cx="5461098"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6172706" y="2051050"/>
            <a:ext cx="5468431" cy="609737"/>
          </a:xfrm>
        </p:spPr>
        <p:txBody>
          <a:bodyPr lIns="180000" tIns="180000" rIns="180000" bIns="180000"/>
          <a:lstStyle>
            <a:lvl1pPr>
              <a:defRPr>
                <a:solidFill>
                  <a:schemeClr val="bg1"/>
                </a:solidFill>
              </a:defRPr>
            </a:lvl1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6357960"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5">
            <a:extLst>
              <a:ext uri="{FF2B5EF4-FFF2-40B4-BE49-F238E27FC236}">
                <a16:creationId xmlns:a16="http://schemas.microsoft.com/office/drawing/2014/main" id="{945E8321-C57C-354A-B30F-B0AFD436B110}"/>
              </a:ext>
            </a:extLst>
          </p:cNvPr>
          <p:cNvSpPr>
            <a:spLocks noGrp="1"/>
          </p:cNvSpPr>
          <p:nvPr>
            <p:ph type="body" sz="quarter" idx="40"/>
          </p:nvPr>
        </p:nvSpPr>
        <p:spPr>
          <a:xfrm>
            <a:off x="560389" y="2951085"/>
            <a:ext cx="5468400" cy="766190"/>
          </a:xfrm>
        </p:spPr>
        <p:txBody>
          <a:bodyPr lIns="180000" tIns="180000" rIns="180000" bIns="180000"/>
          <a:lstStyle>
            <a:lvl1pPr>
              <a:spcBef>
                <a:spcPts val="500"/>
              </a:spcBef>
              <a:defRPr sz="11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17" name="Text Placeholder 5">
            <a:extLst>
              <a:ext uri="{FF2B5EF4-FFF2-40B4-BE49-F238E27FC236}">
                <a16:creationId xmlns:a16="http://schemas.microsoft.com/office/drawing/2014/main" id="{9A221AF9-6A6C-5445-8DF5-B9CE7A1F5005}"/>
              </a:ext>
            </a:extLst>
          </p:cNvPr>
          <p:cNvSpPr>
            <a:spLocks noGrp="1"/>
          </p:cNvSpPr>
          <p:nvPr>
            <p:ph type="body" sz="quarter" idx="41"/>
          </p:nvPr>
        </p:nvSpPr>
        <p:spPr>
          <a:xfrm>
            <a:off x="6172706" y="2951085"/>
            <a:ext cx="5468400" cy="766190"/>
          </a:xfrm>
        </p:spPr>
        <p:txBody>
          <a:bodyPr lIns="180000" tIns="180000" rIns="180000" bIns="180000"/>
          <a:lstStyle>
            <a:lvl1pPr>
              <a:spcBef>
                <a:spcPts val="500"/>
              </a:spcBef>
              <a:defRPr sz="11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76818901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4 col Tombsto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3C331-A35E-B44A-AE9B-2946695DC536}"/>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79F03B9E-47A4-2441-BF57-978B0A8017E8}"/>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14" name="Picture Placeholder 13">
            <a:extLst>
              <a:ext uri="{FF2B5EF4-FFF2-40B4-BE49-F238E27FC236}">
                <a16:creationId xmlns:a16="http://schemas.microsoft.com/office/drawing/2014/main" id="{9F14E7C2-DC74-844D-B53E-EAA5BBE740D4}"/>
              </a:ext>
            </a:extLst>
          </p:cNvPr>
          <p:cNvSpPr>
            <a:spLocks noGrp="1"/>
          </p:cNvSpPr>
          <p:nvPr>
            <p:ph type="pic" sz="quarter" idx="16"/>
          </p:nvPr>
        </p:nvSpPr>
        <p:spPr>
          <a:xfrm>
            <a:off x="550863" y="2051050"/>
            <a:ext cx="2628000" cy="915988"/>
          </a:xfrm>
        </p:spPr>
        <p:txBody>
          <a:bodyPr/>
          <a:lstStyle/>
          <a:p>
            <a:endParaRPr lang="en-US"/>
          </a:p>
        </p:txBody>
      </p:sp>
      <p:sp>
        <p:nvSpPr>
          <p:cNvPr id="15" name="Picture Placeholder 13">
            <a:extLst>
              <a:ext uri="{FF2B5EF4-FFF2-40B4-BE49-F238E27FC236}">
                <a16:creationId xmlns:a16="http://schemas.microsoft.com/office/drawing/2014/main" id="{B3EE3986-769E-9C4A-8456-298067B2D7E9}"/>
              </a:ext>
            </a:extLst>
          </p:cNvPr>
          <p:cNvSpPr>
            <a:spLocks noGrp="1"/>
          </p:cNvSpPr>
          <p:nvPr>
            <p:ph type="pic" sz="quarter" idx="17"/>
          </p:nvPr>
        </p:nvSpPr>
        <p:spPr>
          <a:xfrm>
            <a:off x="3368006" y="2051050"/>
            <a:ext cx="2628000" cy="915988"/>
          </a:xfrm>
        </p:spPr>
        <p:txBody>
          <a:bodyPr/>
          <a:lstStyle/>
          <a:p>
            <a:endParaRPr lang="en-US"/>
          </a:p>
        </p:txBody>
      </p:sp>
      <p:sp>
        <p:nvSpPr>
          <p:cNvPr id="16" name="Picture Placeholder 13">
            <a:extLst>
              <a:ext uri="{FF2B5EF4-FFF2-40B4-BE49-F238E27FC236}">
                <a16:creationId xmlns:a16="http://schemas.microsoft.com/office/drawing/2014/main" id="{40684075-ADB8-5D4F-8B91-B1291FC84191}"/>
              </a:ext>
            </a:extLst>
          </p:cNvPr>
          <p:cNvSpPr>
            <a:spLocks noGrp="1"/>
          </p:cNvSpPr>
          <p:nvPr>
            <p:ph type="pic" sz="quarter" idx="18"/>
          </p:nvPr>
        </p:nvSpPr>
        <p:spPr>
          <a:xfrm>
            <a:off x="6185149" y="2051050"/>
            <a:ext cx="2628000" cy="915988"/>
          </a:xfrm>
        </p:spPr>
        <p:txBody>
          <a:bodyPr/>
          <a:lstStyle/>
          <a:p>
            <a:endParaRPr lang="en-US"/>
          </a:p>
        </p:txBody>
      </p:sp>
      <p:sp>
        <p:nvSpPr>
          <p:cNvPr id="17" name="Picture Placeholder 13">
            <a:extLst>
              <a:ext uri="{FF2B5EF4-FFF2-40B4-BE49-F238E27FC236}">
                <a16:creationId xmlns:a16="http://schemas.microsoft.com/office/drawing/2014/main" id="{FB2DE8F3-3F49-F14C-A1A5-DF4609C3705A}"/>
              </a:ext>
            </a:extLst>
          </p:cNvPr>
          <p:cNvSpPr>
            <a:spLocks noGrp="1"/>
          </p:cNvSpPr>
          <p:nvPr>
            <p:ph type="pic" sz="quarter" idx="19"/>
          </p:nvPr>
        </p:nvSpPr>
        <p:spPr>
          <a:xfrm>
            <a:off x="9002291" y="2051050"/>
            <a:ext cx="2628000" cy="915988"/>
          </a:xfrm>
        </p:spPr>
        <p:txBody>
          <a:bodyPr/>
          <a:lstStyle/>
          <a:p>
            <a:endParaRPr lang="en-US"/>
          </a:p>
        </p:txBody>
      </p:sp>
      <p:sp>
        <p:nvSpPr>
          <p:cNvPr id="41" name="Picture Placeholder 13">
            <a:extLst>
              <a:ext uri="{FF2B5EF4-FFF2-40B4-BE49-F238E27FC236}">
                <a16:creationId xmlns:a16="http://schemas.microsoft.com/office/drawing/2014/main" id="{A076D8BB-FCD3-1045-A462-27F72B547032}"/>
              </a:ext>
            </a:extLst>
          </p:cNvPr>
          <p:cNvSpPr>
            <a:spLocks noGrp="1"/>
          </p:cNvSpPr>
          <p:nvPr>
            <p:ph type="pic" sz="quarter" idx="31"/>
          </p:nvPr>
        </p:nvSpPr>
        <p:spPr>
          <a:xfrm>
            <a:off x="550863" y="4265930"/>
            <a:ext cx="2628000" cy="915988"/>
          </a:xfrm>
        </p:spPr>
        <p:txBody>
          <a:bodyPr/>
          <a:lstStyle/>
          <a:p>
            <a:endParaRPr lang="en-US"/>
          </a:p>
        </p:txBody>
      </p:sp>
      <p:sp>
        <p:nvSpPr>
          <p:cNvPr id="42" name="Picture Placeholder 13">
            <a:extLst>
              <a:ext uri="{FF2B5EF4-FFF2-40B4-BE49-F238E27FC236}">
                <a16:creationId xmlns:a16="http://schemas.microsoft.com/office/drawing/2014/main" id="{3B50AAC4-2375-A543-ADE2-40649B6D9B96}"/>
              </a:ext>
            </a:extLst>
          </p:cNvPr>
          <p:cNvSpPr>
            <a:spLocks noGrp="1"/>
          </p:cNvSpPr>
          <p:nvPr>
            <p:ph type="pic" sz="quarter" idx="32"/>
          </p:nvPr>
        </p:nvSpPr>
        <p:spPr>
          <a:xfrm>
            <a:off x="3368006" y="4265930"/>
            <a:ext cx="2628000" cy="915988"/>
          </a:xfrm>
        </p:spPr>
        <p:txBody>
          <a:bodyPr/>
          <a:lstStyle/>
          <a:p>
            <a:endParaRPr lang="en-US"/>
          </a:p>
        </p:txBody>
      </p:sp>
      <p:sp>
        <p:nvSpPr>
          <p:cNvPr id="43" name="Picture Placeholder 13">
            <a:extLst>
              <a:ext uri="{FF2B5EF4-FFF2-40B4-BE49-F238E27FC236}">
                <a16:creationId xmlns:a16="http://schemas.microsoft.com/office/drawing/2014/main" id="{623FCFAD-8816-404D-B463-6F6240DAB9ED}"/>
              </a:ext>
            </a:extLst>
          </p:cNvPr>
          <p:cNvSpPr>
            <a:spLocks noGrp="1"/>
          </p:cNvSpPr>
          <p:nvPr>
            <p:ph type="pic" sz="quarter" idx="33"/>
          </p:nvPr>
        </p:nvSpPr>
        <p:spPr>
          <a:xfrm>
            <a:off x="6185149" y="4265930"/>
            <a:ext cx="2628000" cy="915988"/>
          </a:xfrm>
        </p:spPr>
        <p:txBody>
          <a:bodyPr/>
          <a:lstStyle/>
          <a:p>
            <a:endParaRPr lang="en-US"/>
          </a:p>
        </p:txBody>
      </p:sp>
      <p:sp>
        <p:nvSpPr>
          <p:cNvPr id="44" name="Picture Placeholder 13">
            <a:extLst>
              <a:ext uri="{FF2B5EF4-FFF2-40B4-BE49-F238E27FC236}">
                <a16:creationId xmlns:a16="http://schemas.microsoft.com/office/drawing/2014/main" id="{41EE567B-A032-C84A-8DE0-FD034688F422}"/>
              </a:ext>
            </a:extLst>
          </p:cNvPr>
          <p:cNvSpPr>
            <a:spLocks noGrp="1"/>
          </p:cNvSpPr>
          <p:nvPr>
            <p:ph type="pic" sz="quarter" idx="34"/>
          </p:nvPr>
        </p:nvSpPr>
        <p:spPr>
          <a:xfrm>
            <a:off x="9002291" y="4265930"/>
            <a:ext cx="2628000" cy="915988"/>
          </a:xfrm>
        </p:spPr>
        <p:txBody>
          <a:bodyPr/>
          <a:lstStyle/>
          <a:p>
            <a:endParaRPr lang="en-US"/>
          </a:p>
        </p:txBody>
      </p:sp>
      <p:sp>
        <p:nvSpPr>
          <p:cNvPr id="21" name="Text Placeholder 5">
            <a:extLst>
              <a:ext uri="{FF2B5EF4-FFF2-40B4-BE49-F238E27FC236}">
                <a16:creationId xmlns:a16="http://schemas.microsoft.com/office/drawing/2014/main" id="{EF430191-0815-FA40-B3C7-71819D7FDDAF}"/>
              </a:ext>
            </a:extLst>
          </p:cNvPr>
          <p:cNvSpPr>
            <a:spLocks noGrp="1"/>
          </p:cNvSpPr>
          <p:nvPr>
            <p:ph type="body" sz="quarter" idx="41"/>
          </p:nvPr>
        </p:nvSpPr>
        <p:spPr>
          <a:xfrm>
            <a:off x="560291" y="3057103"/>
            <a:ext cx="2628000"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22" name="Text Placeholder 5">
            <a:extLst>
              <a:ext uri="{FF2B5EF4-FFF2-40B4-BE49-F238E27FC236}">
                <a16:creationId xmlns:a16="http://schemas.microsoft.com/office/drawing/2014/main" id="{31F35AB8-C319-4244-AD88-9A3986DC866F}"/>
              </a:ext>
            </a:extLst>
          </p:cNvPr>
          <p:cNvSpPr>
            <a:spLocks noGrp="1"/>
          </p:cNvSpPr>
          <p:nvPr>
            <p:ph type="body" sz="quarter" idx="42"/>
          </p:nvPr>
        </p:nvSpPr>
        <p:spPr>
          <a:xfrm>
            <a:off x="3368006" y="3057103"/>
            <a:ext cx="2628000"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23" name="Text Placeholder 5">
            <a:extLst>
              <a:ext uri="{FF2B5EF4-FFF2-40B4-BE49-F238E27FC236}">
                <a16:creationId xmlns:a16="http://schemas.microsoft.com/office/drawing/2014/main" id="{26C49900-3B01-D943-BD67-9A106161A470}"/>
              </a:ext>
            </a:extLst>
          </p:cNvPr>
          <p:cNvSpPr>
            <a:spLocks noGrp="1"/>
          </p:cNvSpPr>
          <p:nvPr>
            <p:ph type="body" sz="quarter" idx="43"/>
          </p:nvPr>
        </p:nvSpPr>
        <p:spPr>
          <a:xfrm>
            <a:off x="6185149" y="3057103"/>
            <a:ext cx="2628000"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24" name="Text Placeholder 5">
            <a:extLst>
              <a:ext uri="{FF2B5EF4-FFF2-40B4-BE49-F238E27FC236}">
                <a16:creationId xmlns:a16="http://schemas.microsoft.com/office/drawing/2014/main" id="{5E59EAB7-B6DB-E047-8B61-52A6BAAEBF6D}"/>
              </a:ext>
            </a:extLst>
          </p:cNvPr>
          <p:cNvSpPr>
            <a:spLocks noGrp="1"/>
          </p:cNvSpPr>
          <p:nvPr>
            <p:ph type="body" sz="quarter" idx="44"/>
          </p:nvPr>
        </p:nvSpPr>
        <p:spPr>
          <a:xfrm>
            <a:off x="9002291" y="3057103"/>
            <a:ext cx="2628000"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25" name="Text Placeholder 5">
            <a:extLst>
              <a:ext uri="{FF2B5EF4-FFF2-40B4-BE49-F238E27FC236}">
                <a16:creationId xmlns:a16="http://schemas.microsoft.com/office/drawing/2014/main" id="{3B18FF58-3B2A-2E4C-8D9E-77657B03A9C1}"/>
              </a:ext>
            </a:extLst>
          </p:cNvPr>
          <p:cNvSpPr>
            <a:spLocks noGrp="1"/>
          </p:cNvSpPr>
          <p:nvPr>
            <p:ph type="body" sz="quarter" idx="45"/>
          </p:nvPr>
        </p:nvSpPr>
        <p:spPr>
          <a:xfrm>
            <a:off x="560291" y="5271983"/>
            <a:ext cx="2628000"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26" name="Text Placeholder 5">
            <a:extLst>
              <a:ext uri="{FF2B5EF4-FFF2-40B4-BE49-F238E27FC236}">
                <a16:creationId xmlns:a16="http://schemas.microsoft.com/office/drawing/2014/main" id="{621FBCAF-3A98-AD4F-BC11-A7CE60538A87}"/>
              </a:ext>
            </a:extLst>
          </p:cNvPr>
          <p:cNvSpPr>
            <a:spLocks noGrp="1"/>
          </p:cNvSpPr>
          <p:nvPr>
            <p:ph type="body" sz="quarter" idx="46"/>
          </p:nvPr>
        </p:nvSpPr>
        <p:spPr>
          <a:xfrm>
            <a:off x="3368006" y="5271983"/>
            <a:ext cx="2628000"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27" name="Text Placeholder 5">
            <a:extLst>
              <a:ext uri="{FF2B5EF4-FFF2-40B4-BE49-F238E27FC236}">
                <a16:creationId xmlns:a16="http://schemas.microsoft.com/office/drawing/2014/main" id="{A921F3F9-A558-8A43-9A0D-7E9A32EDCE13}"/>
              </a:ext>
            </a:extLst>
          </p:cNvPr>
          <p:cNvSpPr>
            <a:spLocks noGrp="1"/>
          </p:cNvSpPr>
          <p:nvPr>
            <p:ph type="body" sz="quarter" idx="47"/>
          </p:nvPr>
        </p:nvSpPr>
        <p:spPr>
          <a:xfrm>
            <a:off x="6185149" y="5271983"/>
            <a:ext cx="2628000"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28" name="Text Placeholder 5">
            <a:extLst>
              <a:ext uri="{FF2B5EF4-FFF2-40B4-BE49-F238E27FC236}">
                <a16:creationId xmlns:a16="http://schemas.microsoft.com/office/drawing/2014/main" id="{A517F714-D500-1949-9C53-77C54A8F499E}"/>
              </a:ext>
            </a:extLst>
          </p:cNvPr>
          <p:cNvSpPr>
            <a:spLocks noGrp="1"/>
          </p:cNvSpPr>
          <p:nvPr>
            <p:ph type="body" sz="quarter" idx="48"/>
          </p:nvPr>
        </p:nvSpPr>
        <p:spPr>
          <a:xfrm>
            <a:off x="9002291" y="5271983"/>
            <a:ext cx="2628000" cy="402674"/>
          </a:xfrm>
        </p:spPr>
        <p:txBody>
          <a:bodyPr lIns="0" tIns="0" rIns="0" bIns="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3876790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 col Tombston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DE8E82-35D0-504D-904A-5CDA5828DC5F}"/>
              </a:ext>
            </a:extLst>
          </p:cNvPr>
          <p:cNvSpPr/>
          <p:nvPr userDrawn="1"/>
        </p:nvSpPr>
        <p:spPr>
          <a:xfrm>
            <a:off x="55086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5" name="Rectangle 24">
            <a:extLst>
              <a:ext uri="{FF2B5EF4-FFF2-40B4-BE49-F238E27FC236}">
                <a16:creationId xmlns:a16="http://schemas.microsoft.com/office/drawing/2014/main" id="{B7560FD9-3A9D-814E-B062-0CA555598764}"/>
              </a:ext>
            </a:extLst>
          </p:cNvPr>
          <p:cNvSpPr/>
          <p:nvPr userDrawn="1"/>
        </p:nvSpPr>
        <p:spPr>
          <a:xfrm>
            <a:off x="3385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8" name="Rectangle 27">
            <a:extLst>
              <a:ext uri="{FF2B5EF4-FFF2-40B4-BE49-F238E27FC236}">
                <a16:creationId xmlns:a16="http://schemas.microsoft.com/office/drawing/2014/main" id="{889699E1-ED88-1F4A-BD7E-191EDD245750}"/>
              </a:ext>
            </a:extLst>
          </p:cNvPr>
          <p:cNvSpPr/>
          <p:nvPr userDrawn="1"/>
        </p:nvSpPr>
        <p:spPr>
          <a:xfrm>
            <a:off x="6179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1" name="Rectangle 30">
            <a:extLst>
              <a:ext uri="{FF2B5EF4-FFF2-40B4-BE49-F238E27FC236}">
                <a16:creationId xmlns:a16="http://schemas.microsoft.com/office/drawing/2014/main" id="{067BE661-2BFC-5246-9DA8-1871E565F580}"/>
              </a:ext>
            </a:extLst>
          </p:cNvPr>
          <p:cNvSpPr/>
          <p:nvPr userDrawn="1"/>
        </p:nvSpPr>
        <p:spPr>
          <a:xfrm>
            <a:off x="900398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8" name="Rectangle 37">
            <a:extLst>
              <a:ext uri="{FF2B5EF4-FFF2-40B4-BE49-F238E27FC236}">
                <a16:creationId xmlns:a16="http://schemas.microsoft.com/office/drawing/2014/main" id="{5359E865-493F-B64F-A79E-95F50660778F}"/>
              </a:ext>
            </a:extLst>
          </p:cNvPr>
          <p:cNvSpPr/>
          <p:nvPr userDrawn="1"/>
        </p:nvSpPr>
        <p:spPr>
          <a:xfrm>
            <a:off x="55086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49" name="Rectangle 48">
            <a:extLst>
              <a:ext uri="{FF2B5EF4-FFF2-40B4-BE49-F238E27FC236}">
                <a16:creationId xmlns:a16="http://schemas.microsoft.com/office/drawing/2014/main" id="{A6779481-FE44-9946-A090-1314AC202C0F}"/>
              </a:ext>
            </a:extLst>
          </p:cNvPr>
          <p:cNvSpPr/>
          <p:nvPr userDrawn="1"/>
        </p:nvSpPr>
        <p:spPr>
          <a:xfrm>
            <a:off x="3385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2" name="Rectangle 51">
            <a:extLst>
              <a:ext uri="{FF2B5EF4-FFF2-40B4-BE49-F238E27FC236}">
                <a16:creationId xmlns:a16="http://schemas.microsoft.com/office/drawing/2014/main" id="{526AFEA7-0C63-CE4C-A608-B04D0AD1D1CC}"/>
              </a:ext>
            </a:extLst>
          </p:cNvPr>
          <p:cNvSpPr/>
          <p:nvPr userDrawn="1"/>
        </p:nvSpPr>
        <p:spPr>
          <a:xfrm>
            <a:off x="6179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5" name="Rectangle 54">
            <a:extLst>
              <a:ext uri="{FF2B5EF4-FFF2-40B4-BE49-F238E27FC236}">
                <a16:creationId xmlns:a16="http://schemas.microsoft.com/office/drawing/2014/main" id="{DF6C2063-31EA-B342-9DA7-D1EC2EA78E90}"/>
              </a:ext>
            </a:extLst>
          </p:cNvPr>
          <p:cNvSpPr/>
          <p:nvPr userDrawn="1"/>
        </p:nvSpPr>
        <p:spPr>
          <a:xfrm>
            <a:off x="900398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 name="Title 1">
            <a:extLst>
              <a:ext uri="{FF2B5EF4-FFF2-40B4-BE49-F238E27FC236}">
                <a16:creationId xmlns:a16="http://schemas.microsoft.com/office/drawing/2014/main" id="{8A33C331-A35E-B44A-AE9B-2946695DC536}"/>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79F03B9E-47A4-2441-BF57-978B0A8017E8}"/>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14" name="Picture Placeholder 13">
            <a:extLst>
              <a:ext uri="{FF2B5EF4-FFF2-40B4-BE49-F238E27FC236}">
                <a16:creationId xmlns:a16="http://schemas.microsoft.com/office/drawing/2014/main" id="{9F14E7C2-DC74-844D-B53E-EAA5BBE740D4}"/>
              </a:ext>
            </a:extLst>
          </p:cNvPr>
          <p:cNvSpPr>
            <a:spLocks noGrp="1" noChangeAspect="1"/>
          </p:cNvSpPr>
          <p:nvPr>
            <p:ph type="pic" sz="quarter" idx="16"/>
          </p:nvPr>
        </p:nvSpPr>
        <p:spPr>
          <a:xfrm>
            <a:off x="627576" y="1851469"/>
            <a:ext cx="2484000" cy="865796"/>
          </a:xfrm>
        </p:spPr>
        <p:txBody>
          <a:bodyPr/>
          <a:lstStyle/>
          <a:p>
            <a:endParaRPr lang="en-US"/>
          </a:p>
        </p:txBody>
      </p:sp>
      <p:sp>
        <p:nvSpPr>
          <p:cNvPr id="23" name="Picture Placeholder 13">
            <a:extLst>
              <a:ext uri="{FF2B5EF4-FFF2-40B4-BE49-F238E27FC236}">
                <a16:creationId xmlns:a16="http://schemas.microsoft.com/office/drawing/2014/main" id="{479FB1E5-815C-5141-BD81-10668F8113B9}"/>
              </a:ext>
            </a:extLst>
          </p:cNvPr>
          <p:cNvSpPr>
            <a:spLocks noGrp="1" noChangeAspect="1"/>
          </p:cNvSpPr>
          <p:nvPr>
            <p:ph type="pic" sz="quarter" idx="39"/>
          </p:nvPr>
        </p:nvSpPr>
        <p:spPr>
          <a:xfrm>
            <a:off x="3462216" y="1851469"/>
            <a:ext cx="2484000" cy="865796"/>
          </a:xfrm>
        </p:spPr>
        <p:txBody>
          <a:bodyPr/>
          <a:lstStyle/>
          <a:p>
            <a:endParaRPr lang="en-US"/>
          </a:p>
        </p:txBody>
      </p:sp>
      <p:sp>
        <p:nvSpPr>
          <p:cNvPr id="26" name="Picture Placeholder 13">
            <a:extLst>
              <a:ext uri="{FF2B5EF4-FFF2-40B4-BE49-F238E27FC236}">
                <a16:creationId xmlns:a16="http://schemas.microsoft.com/office/drawing/2014/main" id="{1B00CB1D-9621-224B-AB85-8994F701D39A}"/>
              </a:ext>
            </a:extLst>
          </p:cNvPr>
          <p:cNvSpPr>
            <a:spLocks noGrp="1" noChangeAspect="1"/>
          </p:cNvSpPr>
          <p:nvPr>
            <p:ph type="pic" sz="quarter" idx="41"/>
          </p:nvPr>
        </p:nvSpPr>
        <p:spPr>
          <a:xfrm>
            <a:off x="6256216" y="1851469"/>
            <a:ext cx="2484000" cy="865796"/>
          </a:xfrm>
        </p:spPr>
        <p:txBody>
          <a:bodyPr/>
          <a:lstStyle/>
          <a:p>
            <a:endParaRPr lang="en-US"/>
          </a:p>
        </p:txBody>
      </p:sp>
      <p:sp>
        <p:nvSpPr>
          <p:cNvPr id="29" name="Picture Placeholder 13">
            <a:extLst>
              <a:ext uri="{FF2B5EF4-FFF2-40B4-BE49-F238E27FC236}">
                <a16:creationId xmlns:a16="http://schemas.microsoft.com/office/drawing/2014/main" id="{6D8A1351-CE2D-0849-B2F6-61510F63C49F}"/>
              </a:ext>
            </a:extLst>
          </p:cNvPr>
          <p:cNvSpPr>
            <a:spLocks noGrp="1" noChangeAspect="1"/>
          </p:cNvSpPr>
          <p:nvPr>
            <p:ph type="pic" sz="quarter" idx="43"/>
          </p:nvPr>
        </p:nvSpPr>
        <p:spPr>
          <a:xfrm>
            <a:off x="9080696" y="1851469"/>
            <a:ext cx="2484000" cy="865796"/>
          </a:xfrm>
        </p:spPr>
        <p:txBody>
          <a:bodyPr/>
          <a:lstStyle/>
          <a:p>
            <a:endParaRPr lang="en-US"/>
          </a:p>
        </p:txBody>
      </p:sp>
      <p:sp>
        <p:nvSpPr>
          <p:cNvPr id="32" name="Picture Placeholder 13">
            <a:extLst>
              <a:ext uri="{FF2B5EF4-FFF2-40B4-BE49-F238E27FC236}">
                <a16:creationId xmlns:a16="http://schemas.microsoft.com/office/drawing/2014/main" id="{426A80D8-81E0-D546-A4C3-4EF78A21587B}"/>
              </a:ext>
            </a:extLst>
          </p:cNvPr>
          <p:cNvSpPr>
            <a:spLocks noGrp="1" noChangeAspect="1"/>
          </p:cNvSpPr>
          <p:nvPr>
            <p:ph type="pic" sz="quarter" idx="45"/>
          </p:nvPr>
        </p:nvSpPr>
        <p:spPr>
          <a:xfrm>
            <a:off x="627576" y="4122424"/>
            <a:ext cx="2484000" cy="865796"/>
          </a:xfrm>
        </p:spPr>
        <p:txBody>
          <a:bodyPr/>
          <a:lstStyle/>
          <a:p>
            <a:endParaRPr lang="en-US"/>
          </a:p>
        </p:txBody>
      </p:sp>
      <p:sp>
        <p:nvSpPr>
          <p:cNvPr id="39" name="Picture Placeholder 13">
            <a:extLst>
              <a:ext uri="{FF2B5EF4-FFF2-40B4-BE49-F238E27FC236}">
                <a16:creationId xmlns:a16="http://schemas.microsoft.com/office/drawing/2014/main" id="{D40B882F-9B08-B542-BC62-22CBF667AA10}"/>
              </a:ext>
            </a:extLst>
          </p:cNvPr>
          <p:cNvSpPr>
            <a:spLocks noGrp="1" noChangeAspect="1"/>
          </p:cNvSpPr>
          <p:nvPr>
            <p:ph type="pic" sz="quarter" idx="47"/>
          </p:nvPr>
        </p:nvSpPr>
        <p:spPr>
          <a:xfrm>
            <a:off x="3462216" y="4122424"/>
            <a:ext cx="2484000" cy="865796"/>
          </a:xfrm>
        </p:spPr>
        <p:txBody>
          <a:bodyPr/>
          <a:lstStyle/>
          <a:p>
            <a:endParaRPr lang="en-US"/>
          </a:p>
        </p:txBody>
      </p:sp>
      <p:sp>
        <p:nvSpPr>
          <p:cNvPr id="50" name="Picture Placeholder 13">
            <a:extLst>
              <a:ext uri="{FF2B5EF4-FFF2-40B4-BE49-F238E27FC236}">
                <a16:creationId xmlns:a16="http://schemas.microsoft.com/office/drawing/2014/main" id="{1E2B95AB-D05C-9A43-AD10-86B0CC2156C5}"/>
              </a:ext>
            </a:extLst>
          </p:cNvPr>
          <p:cNvSpPr>
            <a:spLocks noGrp="1" noChangeAspect="1"/>
          </p:cNvSpPr>
          <p:nvPr>
            <p:ph type="pic" sz="quarter" idx="49"/>
          </p:nvPr>
        </p:nvSpPr>
        <p:spPr>
          <a:xfrm>
            <a:off x="6256216" y="4122424"/>
            <a:ext cx="2484000" cy="865796"/>
          </a:xfrm>
        </p:spPr>
        <p:txBody>
          <a:bodyPr/>
          <a:lstStyle/>
          <a:p>
            <a:endParaRPr lang="en-US"/>
          </a:p>
        </p:txBody>
      </p:sp>
      <p:sp>
        <p:nvSpPr>
          <p:cNvPr id="53" name="Picture Placeholder 13">
            <a:extLst>
              <a:ext uri="{FF2B5EF4-FFF2-40B4-BE49-F238E27FC236}">
                <a16:creationId xmlns:a16="http://schemas.microsoft.com/office/drawing/2014/main" id="{94D105CB-36A0-8C4A-806C-9DA7D5230685}"/>
              </a:ext>
            </a:extLst>
          </p:cNvPr>
          <p:cNvSpPr>
            <a:spLocks noGrp="1" noChangeAspect="1"/>
          </p:cNvSpPr>
          <p:nvPr>
            <p:ph type="pic" sz="quarter" idx="51"/>
          </p:nvPr>
        </p:nvSpPr>
        <p:spPr>
          <a:xfrm>
            <a:off x="9080696" y="4122424"/>
            <a:ext cx="2484000" cy="865796"/>
          </a:xfrm>
        </p:spPr>
        <p:txBody>
          <a:bodyPr/>
          <a:lstStyle/>
          <a:p>
            <a:endParaRPr lang="en-US"/>
          </a:p>
        </p:txBody>
      </p:sp>
      <p:sp>
        <p:nvSpPr>
          <p:cNvPr id="34" name="Text Placeholder 5">
            <a:extLst>
              <a:ext uri="{FF2B5EF4-FFF2-40B4-BE49-F238E27FC236}">
                <a16:creationId xmlns:a16="http://schemas.microsoft.com/office/drawing/2014/main" id="{38C6AC65-F2A1-8741-8B03-E1AA46AFB72F}"/>
              </a:ext>
            </a:extLst>
          </p:cNvPr>
          <p:cNvSpPr>
            <a:spLocks noGrp="1"/>
          </p:cNvSpPr>
          <p:nvPr>
            <p:ph type="body" sz="quarter" idx="53"/>
          </p:nvPr>
        </p:nvSpPr>
        <p:spPr>
          <a:xfrm>
            <a:off x="560291" y="2751146"/>
            <a:ext cx="262800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35" name="Text Placeholder 5">
            <a:extLst>
              <a:ext uri="{FF2B5EF4-FFF2-40B4-BE49-F238E27FC236}">
                <a16:creationId xmlns:a16="http://schemas.microsoft.com/office/drawing/2014/main" id="{CA2D6106-3E15-0741-A657-3B50F70C117A}"/>
              </a:ext>
            </a:extLst>
          </p:cNvPr>
          <p:cNvSpPr>
            <a:spLocks noGrp="1"/>
          </p:cNvSpPr>
          <p:nvPr>
            <p:ph type="body" sz="quarter" idx="54"/>
          </p:nvPr>
        </p:nvSpPr>
        <p:spPr>
          <a:xfrm>
            <a:off x="3394930" y="2751146"/>
            <a:ext cx="262800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36" name="Text Placeholder 5">
            <a:extLst>
              <a:ext uri="{FF2B5EF4-FFF2-40B4-BE49-F238E27FC236}">
                <a16:creationId xmlns:a16="http://schemas.microsoft.com/office/drawing/2014/main" id="{67536849-6E3A-1F4B-9990-344FCAFADD80}"/>
              </a:ext>
            </a:extLst>
          </p:cNvPr>
          <p:cNvSpPr>
            <a:spLocks noGrp="1"/>
          </p:cNvSpPr>
          <p:nvPr>
            <p:ph type="body" sz="quarter" idx="55"/>
          </p:nvPr>
        </p:nvSpPr>
        <p:spPr>
          <a:xfrm>
            <a:off x="6188930" y="2751146"/>
            <a:ext cx="262800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41" name="Text Placeholder 5">
            <a:extLst>
              <a:ext uri="{FF2B5EF4-FFF2-40B4-BE49-F238E27FC236}">
                <a16:creationId xmlns:a16="http://schemas.microsoft.com/office/drawing/2014/main" id="{230B97FE-9D9C-6F45-A537-B951D2F00B4C}"/>
              </a:ext>
            </a:extLst>
          </p:cNvPr>
          <p:cNvSpPr>
            <a:spLocks noGrp="1"/>
          </p:cNvSpPr>
          <p:nvPr>
            <p:ph type="body" sz="quarter" idx="56"/>
          </p:nvPr>
        </p:nvSpPr>
        <p:spPr>
          <a:xfrm>
            <a:off x="9013410" y="2751146"/>
            <a:ext cx="262800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42" name="Text Placeholder 5">
            <a:extLst>
              <a:ext uri="{FF2B5EF4-FFF2-40B4-BE49-F238E27FC236}">
                <a16:creationId xmlns:a16="http://schemas.microsoft.com/office/drawing/2014/main" id="{393F0E58-18BC-7844-97E3-22609E2C3D86}"/>
              </a:ext>
            </a:extLst>
          </p:cNvPr>
          <p:cNvSpPr>
            <a:spLocks noGrp="1"/>
          </p:cNvSpPr>
          <p:nvPr>
            <p:ph type="body" sz="quarter" idx="57"/>
          </p:nvPr>
        </p:nvSpPr>
        <p:spPr>
          <a:xfrm>
            <a:off x="560291" y="5022101"/>
            <a:ext cx="262800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43" name="Text Placeholder 5">
            <a:extLst>
              <a:ext uri="{FF2B5EF4-FFF2-40B4-BE49-F238E27FC236}">
                <a16:creationId xmlns:a16="http://schemas.microsoft.com/office/drawing/2014/main" id="{7A141456-D843-9C41-9593-0808F945E15D}"/>
              </a:ext>
            </a:extLst>
          </p:cNvPr>
          <p:cNvSpPr>
            <a:spLocks noGrp="1"/>
          </p:cNvSpPr>
          <p:nvPr>
            <p:ph type="body" sz="quarter" idx="58"/>
          </p:nvPr>
        </p:nvSpPr>
        <p:spPr>
          <a:xfrm>
            <a:off x="3394930" y="5022101"/>
            <a:ext cx="262800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44" name="Text Placeholder 5">
            <a:extLst>
              <a:ext uri="{FF2B5EF4-FFF2-40B4-BE49-F238E27FC236}">
                <a16:creationId xmlns:a16="http://schemas.microsoft.com/office/drawing/2014/main" id="{B33B1083-2472-8B45-8B56-00583744A80E}"/>
              </a:ext>
            </a:extLst>
          </p:cNvPr>
          <p:cNvSpPr>
            <a:spLocks noGrp="1"/>
          </p:cNvSpPr>
          <p:nvPr>
            <p:ph type="body" sz="quarter" idx="59"/>
          </p:nvPr>
        </p:nvSpPr>
        <p:spPr>
          <a:xfrm>
            <a:off x="6188930" y="5022101"/>
            <a:ext cx="262800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45" name="Text Placeholder 5">
            <a:extLst>
              <a:ext uri="{FF2B5EF4-FFF2-40B4-BE49-F238E27FC236}">
                <a16:creationId xmlns:a16="http://schemas.microsoft.com/office/drawing/2014/main" id="{BAFE53CB-E5ED-F542-8616-2FD27AFD322F}"/>
              </a:ext>
            </a:extLst>
          </p:cNvPr>
          <p:cNvSpPr>
            <a:spLocks noGrp="1"/>
          </p:cNvSpPr>
          <p:nvPr>
            <p:ph type="body" sz="quarter" idx="60"/>
          </p:nvPr>
        </p:nvSpPr>
        <p:spPr>
          <a:xfrm>
            <a:off x="9013410" y="5022101"/>
            <a:ext cx="262800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cxnSp>
        <p:nvCxnSpPr>
          <p:cNvPr id="30" name="Straight Connector 29"/>
          <p:cNvCxnSpPr/>
          <p:nvPr userDrawn="1"/>
        </p:nvCxnSpPr>
        <p:spPr>
          <a:xfrm>
            <a:off x="55086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38550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179502"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900398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5086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338550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6179502"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900398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0349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4 col Tombston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DE8E82-35D0-504D-904A-5CDA5828DC5F}"/>
              </a:ext>
            </a:extLst>
          </p:cNvPr>
          <p:cNvSpPr/>
          <p:nvPr userDrawn="1"/>
        </p:nvSpPr>
        <p:spPr>
          <a:xfrm>
            <a:off x="55086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5" name="Rectangle 24">
            <a:extLst>
              <a:ext uri="{FF2B5EF4-FFF2-40B4-BE49-F238E27FC236}">
                <a16:creationId xmlns:a16="http://schemas.microsoft.com/office/drawing/2014/main" id="{B7560FD9-3A9D-814E-B062-0CA555598764}"/>
              </a:ext>
            </a:extLst>
          </p:cNvPr>
          <p:cNvSpPr/>
          <p:nvPr userDrawn="1"/>
        </p:nvSpPr>
        <p:spPr>
          <a:xfrm>
            <a:off x="3385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8" name="Rectangle 27">
            <a:extLst>
              <a:ext uri="{FF2B5EF4-FFF2-40B4-BE49-F238E27FC236}">
                <a16:creationId xmlns:a16="http://schemas.microsoft.com/office/drawing/2014/main" id="{889699E1-ED88-1F4A-BD7E-191EDD245750}"/>
              </a:ext>
            </a:extLst>
          </p:cNvPr>
          <p:cNvSpPr/>
          <p:nvPr userDrawn="1"/>
        </p:nvSpPr>
        <p:spPr>
          <a:xfrm>
            <a:off x="6179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1" name="Rectangle 30">
            <a:extLst>
              <a:ext uri="{FF2B5EF4-FFF2-40B4-BE49-F238E27FC236}">
                <a16:creationId xmlns:a16="http://schemas.microsoft.com/office/drawing/2014/main" id="{067BE661-2BFC-5246-9DA8-1871E565F580}"/>
              </a:ext>
            </a:extLst>
          </p:cNvPr>
          <p:cNvSpPr/>
          <p:nvPr userDrawn="1"/>
        </p:nvSpPr>
        <p:spPr>
          <a:xfrm>
            <a:off x="900398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8" name="Rectangle 37">
            <a:extLst>
              <a:ext uri="{FF2B5EF4-FFF2-40B4-BE49-F238E27FC236}">
                <a16:creationId xmlns:a16="http://schemas.microsoft.com/office/drawing/2014/main" id="{5359E865-493F-B64F-A79E-95F50660778F}"/>
              </a:ext>
            </a:extLst>
          </p:cNvPr>
          <p:cNvSpPr/>
          <p:nvPr userDrawn="1"/>
        </p:nvSpPr>
        <p:spPr>
          <a:xfrm>
            <a:off x="55086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49" name="Rectangle 48">
            <a:extLst>
              <a:ext uri="{FF2B5EF4-FFF2-40B4-BE49-F238E27FC236}">
                <a16:creationId xmlns:a16="http://schemas.microsoft.com/office/drawing/2014/main" id="{A6779481-FE44-9946-A090-1314AC202C0F}"/>
              </a:ext>
            </a:extLst>
          </p:cNvPr>
          <p:cNvSpPr/>
          <p:nvPr userDrawn="1"/>
        </p:nvSpPr>
        <p:spPr>
          <a:xfrm>
            <a:off x="3385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2" name="Rectangle 51">
            <a:extLst>
              <a:ext uri="{FF2B5EF4-FFF2-40B4-BE49-F238E27FC236}">
                <a16:creationId xmlns:a16="http://schemas.microsoft.com/office/drawing/2014/main" id="{526AFEA7-0C63-CE4C-A608-B04D0AD1D1CC}"/>
              </a:ext>
            </a:extLst>
          </p:cNvPr>
          <p:cNvSpPr/>
          <p:nvPr userDrawn="1"/>
        </p:nvSpPr>
        <p:spPr>
          <a:xfrm>
            <a:off x="6179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5" name="Rectangle 54">
            <a:extLst>
              <a:ext uri="{FF2B5EF4-FFF2-40B4-BE49-F238E27FC236}">
                <a16:creationId xmlns:a16="http://schemas.microsoft.com/office/drawing/2014/main" id="{DF6C2063-31EA-B342-9DA7-D1EC2EA78E90}"/>
              </a:ext>
            </a:extLst>
          </p:cNvPr>
          <p:cNvSpPr/>
          <p:nvPr userDrawn="1"/>
        </p:nvSpPr>
        <p:spPr>
          <a:xfrm>
            <a:off x="900398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 name="Title 1">
            <a:extLst>
              <a:ext uri="{FF2B5EF4-FFF2-40B4-BE49-F238E27FC236}">
                <a16:creationId xmlns:a16="http://schemas.microsoft.com/office/drawing/2014/main" id="{8A33C331-A35E-B44A-AE9B-2946695DC536}"/>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79F03B9E-47A4-2441-BF57-978B0A8017E8}"/>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34" name="Text Placeholder 5">
            <a:extLst>
              <a:ext uri="{FF2B5EF4-FFF2-40B4-BE49-F238E27FC236}">
                <a16:creationId xmlns:a16="http://schemas.microsoft.com/office/drawing/2014/main" id="{38C6AC65-F2A1-8741-8B03-E1AA46AFB72F}"/>
              </a:ext>
            </a:extLst>
          </p:cNvPr>
          <p:cNvSpPr>
            <a:spLocks noGrp="1"/>
          </p:cNvSpPr>
          <p:nvPr>
            <p:ph type="body" sz="quarter" idx="53"/>
          </p:nvPr>
        </p:nvSpPr>
        <p:spPr>
          <a:xfrm>
            <a:off x="560291" y="2751146"/>
            <a:ext cx="262800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35" name="Text Placeholder 5">
            <a:extLst>
              <a:ext uri="{FF2B5EF4-FFF2-40B4-BE49-F238E27FC236}">
                <a16:creationId xmlns:a16="http://schemas.microsoft.com/office/drawing/2014/main" id="{CA2D6106-3E15-0741-A657-3B50F70C117A}"/>
              </a:ext>
            </a:extLst>
          </p:cNvPr>
          <p:cNvSpPr>
            <a:spLocks noGrp="1"/>
          </p:cNvSpPr>
          <p:nvPr>
            <p:ph type="body" sz="quarter" idx="54"/>
          </p:nvPr>
        </p:nvSpPr>
        <p:spPr>
          <a:xfrm>
            <a:off x="3394930" y="2751146"/>
            <a:ext cx="262800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36" name="Text Placeholder 5">
            <a:extLst>
              <a:ext uri="{FF2B5EF4-FFF2-40B4-BE49-F238E27FC236}">
                <a16:creationId xmlns:a16="http://schemas.microsoft.com/office/drawing/2014/main" id="{67536849-6E3A-1F4B-9990-344FCAFADD80}"/>
              </a:ext>
            </a:extLst>
          </p:cNvPr>
          <p:cNvSpPr>
            <a:spLocks noGrp="1"/>
          </p:cNvSpPr>
          <p:nvPr>
            <p:ph type="body" sz="quarter" idx="55"/>
          </p:nvPr>
        </p:nvSpPr>
        <p:spPr>
          <a:xfrm>
            <a:off x="6188930" y="2751146"/>
            <a:ext cx="262800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41" name="Text Placeholder 5">
            <a:extLst>
              <a:ext uri="{FF2B5EF4-FFF2-40B4-BE49-F238E27FC236}">
                <a16:creationId xmlns:a16="http://schemas.microsoft.com/office/drawing/2014/main" id="{230B97FE-9D9C-6F45-A537-B951D2F00B4C}"/>
              </a:ext>
            </a:extLst>
          </p:cNvPr>
          <p:cNvSpPr>
            <a:spLocks noGrp="1"/>
          </p:cNvSpPr>
          <p:nvPr>
            <p:ph type="body" sz="quarter" idx="56"/>
          </p:nvPr>
        </p:nvSpPr>
        <p:spPr>
          <a:xfrm>
            <a:off x="9013410" y="2751146"/>
            <a:ext cx="262800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42" name="Text Placeholder 5">
            <a:extLst>
              <a:ext uri="{FF2B5EF4-FFF2-40B4-BE49-F238E27FC236}">
                <a16:creationId xmlns:a16="http://schemas.microsoft.com/office/drawing/2014/main" id="{393F0E58-18BC-7844-97E3-22609E2C3D86}"/>
              </a:ext>
            </a:extLst>
          </p:cNvPr>
          <p:cNvSpPr>
            <a:spLocks noGrp="1"/>
          </p:cNvSpPr>
          <p:nvPr>
            <p:ph type="body" sz="quarter" idx="57"/>
          </p:nvPr>
        </p:nvSpPr>
        <p:spPr>
          <a:xfrm>
            <a:off x="560291" y="5022101"/>
            <a:ext cx="262800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43" name="Text Placeholder 5">
            <a:extLst>
              <a:ext uri="{FF2B5EF4-FFF2-40B4-BE49-F238E27FC236}">
                <a16:creationId xmlns:a16="http://schemas.microsoft.com/office/drawing/2014/main" id="{7A141456-D843-9C41-9593-0808F945E15D}"/>
              </a:ext>
            </a:extLst>
          </p:cNvPr>
          <p:cNvSpPr>
            <a:spLocks noGrp="1"/>
          </p:cNvSpPr>
          <p:nvPr>
            <p:ph type="body" sz="quarter" idx="58"/>
          </p:nvPr>
        </p:nvSpPr>
        <p:spPr>
          <a:xfrm>
            <a:off x="3394930" y="5022101"/>
            <a:ext cx="262800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44" name="Text Placeholder 5">
            <a:extLst>
              <a:ext uri="{FF2B5EF4-FFF2-40B4-BE49-F238E27FC236}">
                <a16:creationId xmlns:a16="http://schemas.microsoft.com/office/drawing/2014/main" id="{B33B1083-2472-8B45-8B56-00583744A80E}"/>
              </a:ext>
            </a:extLst>
          </p:cNvPr>
          <p:cNvSpPr>
            <a:spLocks noGrp="1"/>
          </p:cNvSpPr>
          <p:nvPr>
            <p:ph type="body" sz="quarter" idx="59"/>
          </p:nvPr>
        </p:nvSpPr>
        <p:spPr>
          <a:xfrm>
            <a:off x="6188930" y="5022101"/>
            <a:ext cx="262800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45" name="Text Placeholder 5">
            <a:extLst>
              <a:ext uri="{FF2B5EF4-FFF2-40B4-BE49-F238E27FC236}">
                <a16:creationId xmlns:a16="http://schemas.microsoft.com/office/drawing/2014/main" id="{BAFE53CB-E5ED-F542-8616-2FD27AFD322F}"/>
              </a:ext>
            </a:extLst>
          </p:cNvPr>
          <p:cNvSpPr>
            <a:spLocks noGrp="1"/>
          </p:cNvSpPr>
          <p:nvPr>
            <p:ph type="body" sz="quarter" idx="60"/>
          </p:nvPr>
        </p:nvSpPr>
        <p:spPr>
          <a:xfrm>
            <a:off x="9013410" y="5022101"/>
            <a:ext cx="262800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cxnSp>
        <p:nvCxnSpPr>
          <p:cNvPr id="30" name="Straight Connector 29"/>
          <p:cNvCxnSpPr/>
          <p:nvPr userDrawn="1"/>
        </p:nvCxnSpPr>
        <p:spPr>
          <a:xfrm>
            <a:off x="55086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38550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179502"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900398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5086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338550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6179502"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900398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1829775"/>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56" name="Straight Connector 55">
            <a:extLst>
              <a:ext uri="{FF2B5EF4-FFF2-40B4-BE49-F238E27FC236}">
                <a16:creationId xmlns:a16="http://schemas.microsoft.com/office/drawing/2014/main" id="{F9F32BFE-5CBF-A041-920C-DFD265D027F9}"/>
              </a:ext>
            </a:extLst>
          </p:cNvPr>
          <p:cNvCxnSpPr>
            <a:cxnSpLocks/>
          </p:cNvCxnSpPr>
          <p:nvPr userDrawn="1"/>
        </p:nvCxnSpPr>
        <p:spPr>
          <a:xfrm>
            <a:off x="627576"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Text Placeholder 10">
            <a:extLst>
              <a:ext uri="{FF2B5EF4-FFF2-40B4-BE49-F238E27FC236}">
                <a16:creationId xmlns:a16="http://schemas.microsoft.com/office/drawing/2014/main" id="{51E196FB-1745-ED4D-B5AC-FF703085F09B}"/>
              </a:ext>
            </a:extLst>
          </p:cNvPr>
          <p:cNvSpPr>
            <a:spLocks noGrp="1"/>
          </p:cNvSpPr>
          <p:nvPr>
            <p:ph type="body" sz="quarter" idx="61"/>
          </p:nvPr>
        </p:nvSpPr>
        <p:spPr>
          <a:xfrm>
            <a:off x="3396564" y="1829775"/>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58" name="Straight Connector 57">
            <a:extLst>
              <a:ext uri="{FF2B5EF4-FFF2-40B4-BE49-F238E27FC236}">
                <a16:creationId xmlns:a16="http://schemas.microsoft.com/office/drawing/2014/main" id="{F9F32BFE-5CBF-A041-920C-DFD265D027F9}"/>
              </a:ext>
            </a:extLst>
          </p:cNvPr>
          <p:cNvCxnSpPr>
            <a:cxnSpLocks/>
          </p:cNvCxnSpPr>
          <p:nvPr userDrawn="1"/>
        </p:nvCxnSpPr>
        <p:spPr>
          <a:xfrm>
            <a:off x="3463849"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 Placeholder 10">
            <a:extLst>
              <a:ext uri="{FF2B5EF4-FFF2-40B4-BE49-F238E27FC236}">
                <a16:creationId xmlns:a16="http://schemas.microsoft.com/office/drawing/2014/main" id="{51E196FB-1745-ED4D-B5AC-FF703085F09B}"/>
              </a:ext>
            </a:extLst>
          </p:cNvPr>
          <p:cNvSpPr>
            <a:spLocks noGrp="1"/>
          </p:cNvSpPr>
          <p:nvPr>
            <p:ph type="body" sz="quarter" idx="62"/>
          </p:nvPr>
        </p:nvSpPr>
        <p:spPr>
          <a:xfrm>
            <a:off x="6177137" y="1829775"/>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60" name="Straight Connector 59">
            <a:extLst>
              <a:ext uri="{FF2B5EF4-FFF2-40B4-BE49-F238E27FC236}">
                <a16:creationId xmlns:a16="http://schemas.microsoft.com/office/drawing/2014/main" id="{F9F32BFE-5CBF-A041-920C-DFD265D027F9}"/>
              </a:ext>
            </a:extLst>
          </p:cNvPr>
          <p:cNvCxnSpPr>
            <a:cxnSpLocks/>
          </p:cNvCxnSpPr>
          <p:nvPr userDrawn="1"/>
        </p:nvCxnSpPr>
        <p:spPr>
          <a:xfrm>
            <a:off x="6244422"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Text Placeholder 10">
            <a:extLst>
              <a:ext uri="{FF2B5EF4-FFF2-40B4-BE49-F238E27FC236}">
                <a16:creationId xmlns:a16="http://schemas.microsoft.com/office/drawing/2014/main" id="{51E196FB-1745-ED4D-B5AC-FF703085F09B}"/>
              </a:ext>
            </a:extLst>
          </p:cNvPr>
          <p:cNvSpPr>
            <a:spLocks noGrp="1"/>
          </p:cNvSpPr>
          <p:nvPr>
            <p:ph type="body" sz="quarter" idx="63"/>
          </p:nvPr>
        </p:nvSpPr>
        <p:spPr>
          <a:xfrm>
            <a:off x="9013410" y="1829775"/>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62" name="Straight Connector 61">
            <a:extLst>
              <a:ext uri="{FF2B5EF4-FFF2-40B4-BE49-F238E27FC236}">
                <a16:creationId xmlns:a16="http://schemas.microsoft.com/office/drawing/2014/main" id="{F9F32BFE-5CBF-A041-920C-DFD265D027F9}"/>
              </a:ext>
            </a:extLst>
          </p:cNvPr>
          <p:cNvCxnSpPr>
            <a:cxnSpLocks/>
          </p:cNvCxnSpPr>
          <p:nvPr userDrawn="1"/>
        </p:nvCxnSpPr>
        <p:spPr>
          <a:xfrm>
            <a:off x="9080695"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Text Placeholder 10">
            <a:extLst>
              <a:ext uri="{FF2B5EF4-FFF2-40B4-BE49-F238E27FC236}">
                <a16:creationId xmlns:a16="http://schemas.microsoft.com/office/drawing/2014/main" id="{51E196FB-1745-ED4D-B5AC-FF703085F09B}"/>
              </a:ext>
            </a:extLst>
          </p:cNvPr>
          <p:cNvSpPr>
            <a:spLocks noGrp="1"/>
          </p:cNvSpPr>
          <p:nvPr>
            <p:ph type="body" sz="quarter" idx="64"/>
          </p:nvPr>
        </p:nvSpPr>
        <p:spPr>
          <a:xfrm>
            <a:off x="560291" y="4097922"/>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2" name="Straight Connector 71">
            <a:extLst>
              <a:ext uri="{FF2B5EF4-FFF2-40B4-BE49-F238E27FC236}">
                <a16:creationId xmlns:a16="http://schemas.microsoft.com/office/drawing/2014/main" id="{F9F32BFE-5CBF-A041-920C-DFD265D027F9}"/>
              </a:ext>
            </a:extLst>
          </p:cNvPr>
          <p:cNvCxnSpPr>
            <a:cxnSpLocks/>
          </p:cNvCxnSpPr>
          <p:nvPr userDrawn="1"/>
        </p:nvCxnSpPr>
        <p:spPr>
          <a:xfrm>
            <a:off x="627576"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Text Placeholder 10">
            <a:extLst>
              <a:ext uri="{FF2B5EF4-FFF2-40B4-BE49-F238E27FC236}">
                <a16:creationId xmlns:a16="http://schemas.microsoft.com/office/drawing/2014/main" id="{51E196FB-1745-ED4D-B5AC-FF703085F09B}"/>
              </a:ext>
            </a:extLst>
          </p:cNvPr>
          <p:cNvSpPr>
            <a:spLocks noGrp="1"/>
          </p:cNvSpPr>
          <p:nvPr>
            <p:ph type="body" sz="quarter" idx="65"/>
          </p:nvPr>
        </p:nvSpPr>
        <p:spPr>
          <a:xfrm>
            <a:off x="3396564" y="4097922"/>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4" name="Straight Connector 73">
            <a:extLst>
              <a:ext uri="{FF2B5EF4-FFF2-40B4-BE49-F238E27FC236}">
                <a16:creationId xmlns:a16="http://schemas.microsoft.com/office/drawing/2014/main" id="{F9F32BFE-5CBF-A041-920C-DFD265D027F9}"/>
              </a:ext>
            </a:extLst>
          </p:cNvPr>
          <p:cNvCxnSpPr>
            <a:cxnSpLocks/>
          </p:cNvCxnSpPr>
          <p:nvPr userDrawn="1"/>
        </p:nvCxnSpPr>
        <p:spPr>
          <a:xfrm>
            <a:off x="3463849"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Text Placeholder 10">
            <a:extLst>
              <a:ext uri="{FF2B5EF4-FFF2-40B4-BE49-F238E27FC236}">
                <a16:creationId xmlns:a16="http://schemas.microsoft.com/office/drawing/2014/main" id="{51E196FB-1745-ED4D-B5AC-FF703085F09B}"/>
              </a:ext>
            </a:extLst>
          </p:cNvPr>
          <p:cNvSpPr>
            <a:spLocks noGrp="1"/>
          </p:cNvSpPr>
          <p:nvPr>
            <p:ph type="body" sz="quarter" idx="66"/>
          </p:nvPr>
        </p:nvSpPr>
        <p:spPr>
          <a:xfrm>
            <a:off x="6177137" y="4097922"/>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6" name="Straight Connector 75">
            <a:extLst>
              <a:ext uri="{FF2B5EF4-FFF2-40B4-BE49-F238E27FC236}">
                <a16:creationId xmlns:a16="http://schemas.microsoft.com/office/drawing/2014/main" id="{F9F32BFE-5CBF-A041-920C-DFD265D027F9}"/>
              </a:ext>
            </a:extLst>
          </p:cNvPr>
          <p:cNvCxnSpPr>
            <a:cxnSpLocks/>
          </p:cNvCxnSpPr>
          <p:nvPr userDrawn="1"/>
        </p:nvCxnSpPr>
        <p:spPr>
          <a:xfrm>
            <a:off x="6244422"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7" name="Text Placeholder 10">
            <a:extLst>
              <a:ext uri="{FF2B5EF4-FFF2-40B4-BE49-F238E27FC236}">
                <a16:creationId xmlns:a16="http://schemas.microsoft.com/office/drawing/2014/main" id="{51E196FB-1745-ED4D-B5AC-FF703085F09B}"/>
              </a:ext>
            </a:extLst>
          </p:cNvPr>
          <p:cNvSpPr>
            <a:spLocks noGrp="1"/>
          </p:cNvSpPr>
          <p:nvPr>
            <p:ph type="body" sz="quarter" idx="67"/>
          </p:nvPr>
        </p:nvSpPr>
        <p:spPr>
          <a:xfrm>
            <a:off x="9013410" y="4097922"/>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8" name="Straight Connector 77">
            <a:extLst>
              <a:ext uri="{FF2B5EF4-FFF2-40B4-BE49-F238E27FC236}">
                <a16:creationId xmlns:a16="http://schemas.microsoft.com/office/drawing/2014/main" id="{F9F32BFE-5CBF-A041-920C-DFD265D027F9}"/>
              </a:ext>
            </a:extLst>
          </p:cNvPr>
          <p:cNvCxnSpPr>
            <a:cxnSpLocks/>
          </p:cNvCxnSpPr>
          <p:nvPr userDrawn="1"/>
        </p:nvCxnSpPr>
        <p:spPr>
          <a:xfrm>
            <a:off x="9080695"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9468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_4 col Tombstone 2">
    <p:spTree>
      <p:nvGrpSpPr>
        <p:cNvPr id="1" name=""/>
        <p:cNvGrpSpPr/>
        <p:nvPr/>
      </p:nvGrpSpPr>
      <p:grpSpPr>
        <a:xfrm>
          <a:off x="0" y="0"/>
          <a:ext cx="0" cy="0"/>
          <a:chOff x="0" y="0"/>
          <a:chExt cx="0" cy="0"/>
        </a:xfrm>
      </p:grpSpPr>
      <p:grpSp>
        <p:nvGrpSpPr>
          <p:cNvPr id="7" name="Group 6"/>
          <p:cNvGrpSpPr/>
          <p:nvPr userDrawn="1"/>
        </p:nvGrpSpPr>
        <p:grpSpPr>
          <a:xfrm>
            <a:off x="550863" y="1795893"/>
            <a:ext cx="11079428" cy="4324545"/>
            <a:chOff x="550863" y="1795893"/>
            <a:chExt cx="8266067" cy="4324545"/>
          </a:xfrm>
        </p:grpSpPr>
        <p:grpSp>
          <p:nvGrpSpPr>
            <p:cNvPr id="6" name="Group 5"/>
            <p:cNvGrpSpPr/>
            <p:nvPr userDrawn="1"/>
          </p:nvGrpSpPr>
          <p:grpSpPr>
            <a:xfrm>
              <a:off x="550863" y="1795893"/>
              <a:ext cx="8266067" cy="4324545"/>
              <a:chOff x="550863" y="1795893"/>
              <a:chExt cx="8266067" cy="4324545"/>
            </a:xfrm>
          </p:grpSpPr>
          <p:sp>
            <p:nvSpPr>
              <p:cNvPr id="5" name="Rectangle 4">
                <a:extLst>
                  <a:ext uri="{FF2B5EF4-FFF2-40B4-BE49-F238E27FC236}">
                    <a16:creationId xmlns:a16="http://schemas.microsoft.com/office/drawing/2014/main" id="{FFDE8E82-35D0-504D-904A-5CDA5828DC5F}"/>
                  </a:ext>
                </a:extLst>
              </p:cNvPr>
              <p:cNvSpPr/>
              <p:nvPr userDrawn="1"/>
            </p:nvSpPr>
            <p:spPr>
              <a:xfrm>
                <a:off x="55086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5" name="Rectangle 24">
                <a:extLst>
                  <a:ext uri="{FF2B5EF4-FFF2-40B4-BE49-F238E27FC236}">
                    <a16:creationId xmlns:a16="http://schemas.microsoft.com/office/drawing/2014/main" id="{B7560FD9-3A9D-814E-B062-0CA555598764}"/>
                  </a:ext>
                </a:extLst>
              </p:cNvPr>
              <p:cNvSpPr/>
              <p:nvPr userDrawn="1"/>
            </p:nvSpPr>
            <p:spPr>
              <a:xfrm>
                <a:off x="3385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8" name="Rectangle 27">
                <a:extLst>
                  <a:ext uri="{FF2B5EF4-FFF2-40B4-BE49-F238E27FC236}">
                    <a16:creationId xmlns:a16="http://schemas.microsoft.com/office/drawing/2014/main" id="{889699E1-ED88-1F4A-BD7E-191EDD245750}"/>
                  </a:ext>
                </a:extLst>
              </p:cNvPr>
              <p:cNvSpPr/>
              <p:nvPr userDrawn="1"/>
            </p:nvSpPr>
            <p:spPr>
              <a:xfrm>
                <a:off x="6179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8" name="Rectangle 37">
                <a:extLst>
                  <a:ext uri="{FF2B5EF4-FFF2-40B4-BE49-F238E27FC236}">
                    <a16:creationId xmlns:a16="http://schemas.microsoft.com/office/drawing/2014/main" id="{5359E865-493F-B64F-A79E-95F50660778F}"/>
                  </a:ext>
                </a:extLst>
              </p:cNvPr>
              <p:cNvSpPr/>
              <p:nvPr userDrawn="1"/>
            </p:nvSpPr>
            <p:spPr>
              <a:xfrm>
                <a:off x="55086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49" name="Rectangle 48">
                <a:extLst>
                  <a:ext uri="{FF2B5EF4-FFF2-40B4-BE49-F238E27FC236}">
                    <a16:creationId xmlns:a16="http://schemas.microsoft.com/office/drawing/2014/main" id="{A6779481-FE44-9946-A090-1314AC202C0F}"/>
                  </a:ext>
                </a:extLst>
              </p:cNvPr>
              <p:cNvSpPr/>
              <p:nvPr userDrawn="1"/>
            </p:nvSpPr>
            <p:spPr>
              <a:xfrm>
                <a:off x="3385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2" name="Rectangle 51">
                <a:extLst>
                  <a:ext uri="{FF2B5EF4-FFF2-40B4-BE49-F238E27FC236}">
                    <a16:creationId xmlns:a16="http://schemas.microsoft.com/office/drawing/2014/main" id="{526AFEA7-0C63-CE4C-A608-B04D0AD1D1CC}"/>
                  </a:ext>
                </a:extLst>
              </p:cNvPr>
              <p:cNvSpPr/>
              <p:nvPr userDrawn="1"/>
            </p:nvSpPr>
            <p:spPr>
              <a:xfrm>
                <a:off x="6179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grpSp>
        <p:cxnSp>
          <p:nvCxnSpPr>
            <p:cNvPr id="30" name="Straight Connector 29"/>
            <p:cNvCxnSpPr/>
            <p:nvPr userDrawn="1"/>
          </p:nvCxnSpPr>
          <p:spPr>
            <a:xfrm>
              <a:off x="55086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38550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179502"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5086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338550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6179502"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A33C331-A35E-B44A-AE9B-2946695DC536}"/>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79F03B9E-47A4-2441-BF57-978B0A8017E8}"/>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34" name="Text Placeholder 5">
            <a:extLst>
              <a:ext uri="{FF2B5EF4-FFF2-40B4-BE49-F238E27FC236}">
                <a16:creationId xmlns:a16="http://schemas.microsoft.com/office/drawing/2014/main" id="{38C6AC65-F2A1-8741-8B03-E1AA46AFB72F}"/>
              </a:ext>
            </a:extLst>
          </p:cNvPr>
          <p:cNvSpPr>
            <a:spLocks noGrp="1"/>
          </p:cNvSpPr>
          <p:nvPr>
            <p:ph type="body" sz="quarter" idx="53"/>
          </p:nvPr>
        </p:nvSpPr>
        <p:spPr>
          <a:xfrm>
            <a:off x="560291" y="2751146"/>
            <a:ext cx="352565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35" name="Text Placeholder 5">
            <a:extLst>
              <a:ext uri="{FF2B5EF4-FFF2-40B4-BE49-F238E27FC236}">
                <a16:creationId xmlns:a16="http://schemas.microsoft.com/office/drawing/2014/main" id="{CA2D6106-3E15-0741-A657-3B50F70C117A}"/>
              </a:ext>
            </a:extLst>
          </p:cNvPr>
          <p:cNvSpPr>
            <a:spLocks noGrp="1"/>
          </p:cNvSpPr>
          <p:nvPr>
            <p:ph type="body" sz="quarter" idx="54"/>
          </p:nvPr>
        </p:nvSpPr>
        <p:spPr>
          <a:xfrm>
            <a:off x="4348639" y="2751146"/>
            <a:ext cx="352565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36" name="Text Placeholder 5">
            <a:extLst>
              <a:ext uri="{FF2B5EF4-FFF2-40B4-BE49-F238E27FC236}">
                <a16:creationId xmlns:a16="http://schemas.microsoft.com/office/drawing/2014/main" id="{67536849-6E3A-1F4B-9990-344FCAFADD80}"/>
              </a:ext>
            </a:extLst>
          </p:cNvPr>
          <p:cNvSpPr>
            <a:spLocks noGrp="1"/>
          </p:cNvSpPr>
          <p:nvPr>
            <p:ph type="body" sz="quarter" idx="55"/>
          </p:nvPr>
        </p:nvSpPr>
        <p:spPr>
          <a:xfrm>
            <a:off x="8107007" y="2751146"/>
            <a:ext cx="352565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42" name="Text Placeholder 5">
            <a:extLst>
              <a:ext uri="{FF2B5EF4-FFF2-40B4-BE49-F238E27FC236}">
                <a16:creationId xmlns:a16="http://schemas.microsoft.com/office/drawing/2014/main" id="{393F0E58-18BC-7844-97E3-22609E2C3D86}"/>
              </a:ext>
            </a:extLst>
          </p:cNvPr>
          <p:cNvSpPr>
            <a:spLocks noGrp="1"/>
          </p:cNvSpPr>
          <p:nvPr>
            <p:ph type="body" sz="quarter" idx="57"/>
          </p:nvPr>
        </p:nvSpPr>
        <p:spPr>
          <a:xfrm>
            <a:off x="560291" y="5022101"/>
            <a:ext cx="352565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43" name="Text Placeholder 5">
            <a:extLst>
              <a:ext uri="{FF2B5EF4-FFF2-40B4-BE49-F238E27FC236}">
                <a16:creationId xmlns:a16="http://schemas.microsoft.com/office/drawing/2014/main" id="{7A141456-D843-9C41-9593-0808F945E15D}"/>
              </a:ext>
            </a:extLst>
          </p:cNvPr>
          <p:cNvSpPr>
            <a:spLocks noGrp="1"/>
          </p:cNvSpPr>
          <p:nvPr>
            <p:ph type="body" sz="quarter" idx="58"/>
          </p:nvPr>
        </p:nvSpPr>
        <p:spPr>
          <a:xfrm>
            <a:off x="4348639" y="5022101"/>
            <a:ext cx="352565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44" name="Text Placeholder 5">
            <a:extLst>
              <a:ext uri="{FF2B5EF4-FFF2-40B4-BE49-F238E27FC236}">
                <a16:creationId xmlns:a16="http://schemas.microsoft.com/office/drawing/2014/main" id="{B33B1083-2472-8B45-8B56-00583744A80E}"/>
              </a:ext>
            </a:extLst>
          </p:cNvPr>
          <p:cNvSpPr>
            <a:spLocks noGrp="1"/>
          </p:cNvSpPr>
          <p:nvPr>
            <p:ph type="body" sz="quarter" idx="59"/>
          </p:nvPr>
        </p:nvSpPr>
        <p:spPr>
          <a:xfrm>
            <a:off x="8107007" y="5022101"/>
            <a:ext cx="352565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54"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1829775"/>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56" name="Straight Connector 55">
            <a:extLst>
              <a:ext uri="{FF2B5EF4-FFF2-40B4-BE49-F238E27FC236}">
                <a16:creationId xmlns:a16="http://schemas.microsoft.com/office/drawing/2014/main" id="{F9F32BFE-5CBF-A041-920C-DFD265D027F9}"/>
              </a:ext>
            </a:extLst>
          </p:cNvPr>
          <p:cNvCxnSpPr>
            <a:cxnSpLocks/>
          </p:cNvCxnSpPr>
          <p:nvPr userDrawn="1"/>
        </p:nvCxnSpPr>
        <p:spPr>
          <a:xfrm>
            <a:off x="627576"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Text Placeholder 10">
            <a:extLst>
              <a:ext uri="{FF2B5EF4-FFF2-40B4-BE49-F238E27FC236}">
                <a16:creationId xmlns:a16="http://schemas.microsoft.com/office/drawing/2014/main" id="{51E196FB-1745-ED4D-B5AC-FF703085F09B}"/>
              </a:ext>
            </a:extLst>
          </p:cNvPr>
          <p:cNvSpPr>
            <a:spLocks noGrp="1"/>
          </p:cNvSpPr>
          <p:nvPr>
            <p:ph type="body" sz="quarter" idx="61"/>
          </p:nvPr>
        </p:nvSpPr>
        <p:spPr>
          <a:xfrm>
            <a:off x="4350273" y="1829775"/>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58" name="Straight Connector 57">
            <a:extLst>
              <a:ext uri="{FF2B5EF4-FFF2-40B4-BE49-F238E27FC236}">
                <a16:creationId xmlns:a16="http://schemas.microsoft.com/office/drawing/2014/main" id="{F9F32BFE-5CBF-A041-920C-DFD265D027F9}"/>
              </a:ext>
            </a:extLst>
          </p:cNvPr>
          <p:cNvCxnSpPr>
            <a:cxnSpLocks/>
          </p:cNvCxnSpPr>
          <p:nvPr userDrawn="1"/>
        </p:nvCxnSpPr>
        <p:spPr>
          <a:xfrm>
            <a:off x="4417558"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 Placeholder 10">
            <a:extLst>
              <a:ext uri="{FF2B5EF4-FFF2-40B4-BE49-F238E27FC236}">
                <a16:creationId xmlns:a16="http://schemas.microsoft.com/office/drawing/2014/main" id="{51E196FB-1745-ED4D-B5AC-FF703085F09B}"/>
              </a:ext>
            </a:extLst>
          </p:cNvPr>
          <p:cNvSpPr>
            <a:spLocks noGrp="1"/>
          </p:cNvSpPr>
          <p:nvPr>
            <p:ph type="body" sz="quarter" idx="62"/>
          </p:nvPr>
        </p:nvSpPr>
        <p:spPr>
          <a:xfrm>
            <a:off x="8095214" y="1829775"/>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60" name="Straight Connector 59">
            <a:extLst>
              <a:ext uri="{FF2B5EF4-FFF2-40B4-BE49-F238E27FC236}">
                <a16:creationId xmlns:a16="http://schemas.microsoft.com/office/drawing/2014/main" id="{F9F32BFE-5CBF-A041-920C-DFD265D027F9}"/>
              </a:ext>
            </a:extLst>
          </p:cNvPr>
          <p:cNvCxnSpPr>
            <a:cxnSpLocks/>
          </p:cNvCxnSpPr>
          <p:nvPr userDrawn="1"/>
        </p:nvCxnSpPr>
        <p:spPr>
          <a:xfrm>
            <a:off x="8162499"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Text Placeholder 10">
            <a:extLst>
              <a:ext uri="{FF2B5EF4-FFF2-40B4-BE49-F238E27FC236}">
                <a16:creationId xmlns:a16="http://schemas.microsoft.com/office/drawing/2014/main" id="{51E196FB-1745-ED4D-B5AC-FF703085F09B}"/>
              </a:ext>
            </a:extLst>
          </p:cNvPr>
          <p:cNvSpPr>
            <a:spLocks noGrp="1"/>
          </p:cNvSpPr>
          <p:nvPr>
            <p:ph type="body" sz="quarter" idx="64"/>
          </p:nvPr>
        </p:nvSpPr>
        <p:spPr>
          <a:xfrm>
            <a:off x="560291" y="4097922"/>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2" name="Straight Connector 71">
            <a:extLst>
              <a:ext uri="{FF2B5EF4-FFF2-40B4-BE49-F238E27FC236}">
                <a16:creationId xmlns:a16="http://schemas.microsoft.com/office/drawing/2014/main" id="{F9F32BFE-5CBF-A041-920C-DFD265D027F9}"/>
              </a:ext>
            </a:extLst>
          </p:cNvPr>
          <p:cNvCxnSpPr>
            <a:cxnSpLocks/>
          </p:cNvCxnSpPr>
          <p:nvPr userDrawn="1"/>
        </p:nvCxnSpPr>
        <p:spPr>
          <a:xfrm>
            <a:off x="627576"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Text Placeholder 10">
            <a:extLst>
              <a:ext uri="{FF2B5EF4-FFF2-40B4-BE49-F238E27FC236}">
                <a16:creationId xmlns:a16="http://schemas.microsoft.com/office/drawing/2014/main" id="{51E196FB-1745-ED4D-B5AC-FF703085F09B}"/>
              </a:ext>
            </a:extLst>
          </p:cNvPr>
          <p:cNvSpPr>
            <a:spLocks noGrp="1"/>
          </p:cNvSpPr>
          <p:nvPr>
            <p:ph type="body" sz="quarter" idx="65"/>
          </p:nvPr>
        </p:nvSpPr>
        <p:spPr>
          <a:xfrm>
            <a:off x="4350273" y="4097922"/>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4" name="Straight Connector 73">
            <a:extLst>
              <a:ext uri="{FF2B5EF4-FFF2-40B4-BE49-F238E27FC236}">
                <a16:creationId xmlns:a16="http://schemas.microsoft.com/office/drawing/2014/main" id="{F9F32BFE-5CBF-A041-920C-DFD265D027F9}"/>
              </a:ext>
            </a:extLst>
          </p:cNvPr>
          <p:cNvCxnSpPr>
            <a:cxnSpLocks/>
          </p:cNvCxnSpPr>
          <p:nvPr userDrawn="1"/>
        </p:nvCxnSpPr>
        <p:spPr>
          <a:xfrm>
            <a:off x="4417558"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Text Placeholder 10">
            <a:extLst>
              <a:ext uri="{FF2B5EF4-FFF2-40B4-BE49-F238E27FC236}">
                <a16:creationId xmlns:a16="http://schemas.microsoft.com/office/drawing/2014/main" id="{51E196FB-1745-ED4D-B5AC-FF703085F09B}"/>
              </a:ext>
            </a:extLst>
          </p:cNvPr>
          <p:cNvSpPr>
            <a:spLocks noGrp="1"/>
          </p:cNvSpPr>
          <p:nvPr>
            <p:ph type="body" sz="quarter" idx="66"/>
          </p:nvPr>
        </p:nvSpPr>
        <p:spPr>
          <a:xfrm>
            <a:off x="8095214" y="4097922"/>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76" name="Straight Connector 75">
            <a:extLst>
              <a:ext uri="{FF2B5EF4-FFF2-40B4-BE49-F238E27FC236}">
                <a16:creationId xmlns:a16="http://schemas.microsoft.com/office/drawing/2014/main" id="{F9F32BFE-5CBF-A041-920C-DFD265D027F9}"/>
              </a:ext>
            </a:extLst>
          </p:cNvPr>
          <p:cNvCxnSpPr>
            <a:cxnSpLocks/>
          </p:cNvCxnSpPr>
          <p:nvPr userDrawn="1"/>
        </p:nvCxnSpPr>
        <p:spPr>
          <a:xfrm>
            <a:off x="8162499"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67448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4 col Tombstone 3">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DE8E82-35D0-504D-904A-5CDA5828DC5F}"/>
              </a:ext>
            </a:extLst>
          </p:cNvPr>
          <p:cNvSpPr/>
          <p:nvPr userDrawn="1"/>
        </p:nvSpPr>
        <p:spPr>
          <a:xfrm>
            <a:off x="550863" y="1795893"/>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5" name="Rectangle 24">
            <a:extLst>
              <a:ext uri="{FF2B5EF4-FFF2-40B4-BE49-F238E27FC236}">
                <a16:creationId xmlns:a16="http://schemas.microsoft.com/office/drawing/2014/main" id="{B7560FD9-3A9D-814E-B062-0CA555598764}"/>
              </a:ext>
            </a:extLst>
          </p:cNvPr>
          <p:cNvSpPr/>
          <p:nvPr userDrawn="1"/>
        </p:nvSpPr>
        <p:spPr>
          <a:xfrm>
            <a:off x="3385503" y="1795893"/>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8" name="Rectangle 27">
            <a:extLst>
              <a:ext uri="{FF2B5EF4-FFF2-40B4-BE49-F238E27FC236}">
                <a16:creationId xmlns:a16="http://schemas.microsoft.com/office/drawing/2014/main" id="{889699E1-ED88-1F4A-BD7E-191EDD245750}"/>
              </a:ext>
            </a:extLst>
          </p:cNvPr>
          <p:cNvSpPr/>
          <p:nvPr userDrawn="1"/>
        </p:nvSpPr>
        <p:spPr>
          <a:xfrm>
            <a:off x="6179503" y="1795893"/>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1" name="Rectangle 30">
            <a:extLst>
              <a:ext uri="{FF2B5EF4-FFF2-40B4-BE49-F238E27FC236}">
                <a16:creationId xmlns:a16="http://schemas.microsoft.com/office/drawing/2014/main" id="{067BE661-2BFC-5246-9DA8-1871E565F580}"/>
              </a:ext>
            </a:extLst>
          </p:cNvPr>
          <p:cNvSpPr/>
          <p:nvPr userDrawn="1"/>
        </p:nvSpPr>
        <p:spPr>
          <a:xfrm>
            <a:off x="9003983" y="1795893"/>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38" name="Rectangle 37">
            <a:extLst>
              <a:ext uri="{FF2B5EF4-FFF2-40B4-BE49-F238E27FC236}">
                <a16:creationId xmlns:a16="http://schemas.microsoft.com/office/drawing/2014/main" id="{5359E865-493F-B64F-A79E-95F50660778F}"/>
              </a:ext>
            </a:extLst>
          </p:cNvPr>
          <p:cNvSpPr/>
          <p:nvPr userDrawn="1"/>
        </p:nvSpPr>
        <p:spPr>
          <a:xfrm>
            <a:off x="550863" y="4066848"/>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49" name="Rectangle 48">
            <a:extLst>
              <a:ext uri="{FF2B5EF4-FFF2-40B4-BE49-F238E27FC236}">
                <a16:creationId xmlns:a16="http://schemas.microsoft.com/office/drawing/2014/main" id="{A6779481-FE44-9946-A090-1314AC202C0F}"/>
              </a:ext>
            </a:extLst>
          </p:cNvPr>
          <p:cNvSpPr/>
          <p:nvPr userDrawn="1"/>
        </p:nvSpPr>
        <p:spPr>
          <a:xfrm>
            <a:off x="3385503" y="4066848"/>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2" name="Rectangle 51">
            <a:extLst>
              <a:ext uri="{FF2B5EF4-FFF2-40B4-BE49-F238E27FC236}">
                <a16:creationId xmlns:a16="http://schemas.microsoft.com/office/drawing/2014/main" id="{526AFEA7-0C63-CE4C-A608-B04D0AD1D1CC}"/>
              </a:ext>
            </a:extLst>
          </p:cNvPr>
          <p:cNvSpPr/>
          <p:nvPr userDrawn="1"/>
        </p:nvSpPr>
        <p:spPr>
          <a:xfrm>
            <a:off x="6179503" y="4066848"/>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55" name="Rectangle 54">
            <a:extLst>
              <a:ext uri="{FF2B5EF4-FFF2-40B4-BE49-F238E27FC236}">
                <a16:creationId xmlns:a16="http://schemas.microsoft.com/office/drawing/2014/main" id="{DF6C2063-31EA-B342-9DA7-D1EC2EA78E90}"/>
              </a:ext>
            </a:extLst>
          </p:cNvPr>
          <p:cNvSpPr/>
          <p:nvPr userDrawn="1"/>
        </p:nvSpPr>
        <p:spPr>
          <a:xfrm>
            <a:off x="9003983" y="4066848"/>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 name="Title 1">
            <a:extLst>
              <a:ext uri="{FF2B5EF4-FFF2-40B4-BE49-F238E27FC236}">
                <a16:creationId xmlns:a16="http://schemas.microsoft.com/office/drawing/2014/main" id="{8A33C331-A35E-B44A-AE9B-2946695DC536}"/>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79F03B9E-47A4-2441-BF57-978B0A8017E8}"/>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14" name="Picture Placeholder 13">
            <a:extLst>
              <a:ext uri="{FF2B5EF4-FFF2-40B4-BE49-F238E27FC236}">
                <a16:creationId xmlns:a16="http://schemas.microsoft.com/office/drawing/2014/main" id="{9F14E7C2-DC74-844D-B53E-EAA5BBE740D4}"/>
              </a:ext>
            </a:extLst>
          </p:cNvPr>
          <p:cNvSpPr>
            <a:spLocks noGrp="1" noChangeAspect="1"/>
          </p:cNvSpPr>
          <p:nvPr>
            <p:ph type="pic" sz="quarter" idx="16"/>
          </p:nvPr>
        </p:nvSpPr>
        <p:spPr>
          <a:xfrm>
            <a:off x="627576" y="1851469"/>
            <a:ext cx="2484000" cy="865796"/>
          </a:xfrm>
        </p:spPr>
        <p:txBody>
          <a:bodyPr/>
          <a:lstStyle/>
          <a:p>
            <a:endParaRPr lang="en-US"/>
          </a:p>
        </p:txBody>
      </p:sp>
      <p:sp>
        <p:nvSpPr>
          <p:cNvPr id="23" name="Picture Placeholder 13">
            <a:extLst>
              <a:ext uri="{FF2B5EF4-FFF2-40B4-BE49-F238E27FC236}">
                <a16:creationId xmlns:a16="http://schemas.microsoft.com/office/drawing/2014/main" id="{479FB1E5-815C-5141-BD81-10668F8113B9}"/>
              </a:ext>
            </a:extLst>
          </p:cNvPr>
          <p:cNvSpPr>
            <a:spLocks noGrp="1" noChangeAspect="1"/>
          </p:cNvSpPr>
          <p:nvPr>
            <p:ph type="pic" sz="quarter" idx="39"/>
          </p:nvPr>
        </p:nvSpPr>
        <p:spPr>
          <a:xfrm>
            <a:off x="3462216" y="1851469"/>
            <a:ext cx="2484000" cy="865796"/>
          </a:xfrm>
        </p:spPr>
        <p:txBody>
          <a:bodyPr/>
          <a:lstStyle/>
          <a:p>
            <a:endParaRPr lang="en-US"/>
          </a:p>
        </p:txBody>
      </p:sp>
      <p:sp>
        <p:nvSpPr>
          <p:cNvPr id="26" name="Picture Placeholder 13">
            <a:extLst>
              <a:ext uri="{FF2B5EF4-FFF2-40B4-BE49-F238E27FC236}">
                <a16:creationId xmlns:a16="http://schemas.microsoft.com/office/drawing/2014/main" id="{1B00CB1D-9621-224B-AB85-8994F701D39A}"/>
              </a:ext>
            </a:extLst>
          </p:cNvPr>
          <p:cNvSpPr>
            <a:spLocks noGrp="1" noChangeAspect="1"/>
          </p:cNvSpPr>
          <p:nvPr>
            <p:ph type="pic" sz="quarter" idx="41"/>
          </p:nvPr>
        </p:nvSpPr>
        <p:spPr>
          <a:xfrm>
            <a:off x="6256216" y="1851469"/>
            <a:ext cx="2484000" cy="865796"/>
          </a:xfrm>
        </p:spPr>
        <p:txBody>
          <a:bodyPr/>
          <a:lstStyle/>
          <a:p>
            <a:endParaRPr lang="en-US"/>
          </a:p>
        </p:txBody>
      </p:sp>
      <p:sp>
        <p:nvSpPr>
          <p:cNvPr id="29" name="Picture Placeholder 13">
            <a:extLst>
              <a:ext uri="{FF2B5EF4-FFF2-40B4-BE49-F238E27FC236}">
                <a16:creationId xmlns:a16="http://schemas.microsoft.com/office/drawing/2014/main" id="{6D8A1351-CE2D-0849-B2F6-61510F63C49F}"/>
              </a:ext>
            </a:extLst>
          </p:cNvPr>
          <p:cNvSpPr>
            <a:spLocks noGrp="1" noChangeAspect="1"/>
          </p:cNvSpPr>
          <p:nvPr>
            <p:ph type="pic" sz="quarter" idx="43"/>
          </p:nvPr>
        </p:nvSpPr>
        <p:spPr>
          <a:xfrm>
            <a:off x="9080696" y="1851469"/>
            <a:ext cx="2484000" cy="865796"/>
          </a:xfrm>
        </p:spPr>
        <p:txBody>
          <a:bodyPr/>
          <a:lstStyle/>
          <a:p>
            <a:endParaRPr lang="en-US"/>
          </a:p>
        </p:txBody>
      </p:sp>
      <p:sp>
        <p:nvSpPr>
          <p:cNvPr id="32" name="Picture Placeholder 13">
            <a:extLst>
              <a:ext uri="{FF2B5EF4-FFF2-40B4-BE49-F238E27FC236}">
                <a16:creationId xmlns:a16="http://schemas.microsoft.com/office/drawing/2014/main" id="{426A80D8-81E0-D546-A4C3-4EF78A21587B}"/>
              </a:ext>
            </a:extLst>
          </p:cNvPr>
          <p:cNvSpPr>
            <a:spLocks noGrp="1" noChangeAspect="1"/>
          </p:cNvSpPr>
          <p:nvPr>
            <p:ph type="pic" sz="quarter" idx="45"/>
          </p:nvPr>
        </p:nvSpPr>
        <p:spPr>
          <a:xfrm>
            <a:off x="627576" y="4122424"/>
            <a:ext cx="2484000" cy="865796"/>
          </a:xfrm>
        </p:spPr>
        <p:txBody>
          <a:bodyPr/>
          <a:lstStyle/>
          <a:p>
            <a:endParaRPr lang="en-US"/>
          </a:p>
        </p:txBody>
      </p:sp>
      <p:sp>
        <p:nvSpPr>
          <p:cNvPr id="39" name="Picture Placeholder 13">
            <a:extLst>
              <a:ext uri="{FF2B5EF4-FFF2-40B4-BE49-F238E27FC236}">
                <a16:creationId xmlns:a16="http://schemas.microsoft.com/office/drawing/2014/main" id="{D40B882F-9B08-B542-BC62-22CBF667AA10}"/>
              </a:ext>
            </a:extLst>
          </p:cNvPr>
          <p:cNvSpPr>
            <a:spLocks noGrp="1" noChangeAspect="1"/>
          </p:cNvSpPr>
          <p:nvPr>
            <p:ph type="pic" sz="quarter" idx="47"/>
          </p:nvPr>
        </p:nvSpPr>
        <p:spPr>
          <a:xfrm>
            <a:off x="3462216" y="4122424"/>
            <a:ext cx="2484000" cy="865796"/>
          </a:xfrm>
        </p:spPr>
        <p:txBody>
          <a:bodyPr/>
          <a:lstStyle/>
          <a:p>
            <a:endParaRPr lang="en-US"/>
          </a:p>
        </p:txBody>
      </p:sp>
      <p:sp>
        <p:nvSpPr>
          <p:cNvPr id="50" name="Picture Placeholder 13">
            <a:extLst>
              <a:ext uri="{FF2B5EF4-FFF2-40B4-BE49-F238E27FC236}">
                <a16:creationId xmlns:a16="http://schemas.microsoft.com/office/drawing/2014/main" id="{1E2B95AB-D05C-9A43-AD10-86B0CC2156C5}"/>
              </a:ext>
            </a:extLst>
          </p:cNvPr>
          <p:cNvSpPr>
            <a:spLocks noGrp="1" noChangeAspect="1"/>
          </p:cNvSpPr>
          <p:nvPr>
            <p:ph type="pic" sz="quarter" idx="49"/>
          </p:nvPr>
        </p:nvSpPr>
        <p:spPr>
          <a:xfrm>
            <a:off x="6256216" y="4122424"/>
            <a:ext cx="2484000" cy="865796"/>
          </a:xfrm>
        </p:spPr>
        <p:txBody>
          <a:bodyPr/>
          <a:lstStyle/>
          <a:p>
            <a:endParaRPr lang="en-US"/>
          </a:p>
        </p:txBody>
      </p:sp>
      <p:sp>
        <p:nvSpPr>
          <p:cNvPr id="53" name="Picture Placeholder 13">
            <a:extLst>
              <a:ext uri="{FF2B5EF4-FFF2-40B4-BE49-F238E27FC236}">
                <a16:creationId xmlns:a16="http://schemas.microsoft.com/office/drawing/2014/main" id="{94D105CB-36A0-8C4A-806C-9DA7D5230685}"/>
              </a:ext>
            </a:extLst>
          </p:cNvPr>
          <p:cNvSpPr>
            <a:spLocks noGrp="1" noChangeAspect="1"/>
          </p:cNvSpPr>
          <p:nvPr>
            <p:ph type="pic" sz="quarter" idx="51"/>
          </p:nvPr>
        </p:nvSpPr>
        <p:spPr>
          <a:xfrm>
            <a:off x="9080696" y="4122424"/>
            <a:ext cx="2484000" cy="865796"/>
          </a:xfrm>
        </p:spPr>
        <p:txBody>
          <a:bodyPr/>
          <a:lstStyle/>
          <a:p>
            <a:endParaRPr lang="en-US"/>
          </a:p>
        </p:txBody>
      </p:sp>
      <p:sp>
        <p:nvSpPr>
          <p:cNvPr id="34" name="Text Placeholder 5">
            <a:extLst>
              <a:ext uri="{FF2B5EF4-FFF2-40B4-BE49-F238E27FC236}">
                <a16:creationId xmlns:a16="http://schemas.microsoft.com/office/drawing/2014/main" id="{D98360CA-1969-C74D-B24D-EFB0B89CD15A}"/>
              </a:ext>
            </a:extLst>
          </p:cNvPr>
          <p:cNvSpPr>
            <a:spLocks noGrp="1"/>
          </p:cNvSpPr>
          <p:nvPr>
            <p:ph type="body" sz="quarter" idx="53"/>
          </p:nvPr>
        </p:nvSpPr>
        <p:spPr>
          <a:xfrm>
            <a:off x="560291" y="2751146"/>
            <a:ext cx="262800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35" name="Text Placeholder 5">
            <a:extLst>
              <a:ext uri="{FF2B5EF4-FFF2-40B4-BE49-F238E27FC236}">
                <a16:creationId xmlns:a16="http://schemas.microsoft.com/office/drawing/2014/main" id="{5D184219-629C-D843-8764-9E6C851C7B25}"/>
              </a:ext>
            </a:extLst>
          </p:cNvPr>
          <p:cNvSpPr>
            <a:spLocks noGrp="1"/>
          </p:cNvSpPr>
          <p:nvPr>
            <p:ph type="body" sz="quarter" idx="54"/>
          </p:nvPr>
        </p:nvSpPr>
        <p:spPr>
          <a:xfrm>
            <a:off x="3394930" y="2751146"/>
            <a:ext cx="262800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36" name="Text Placeholder 5">
            <a:extLst>
              <a:ext uri="{FF2B5EF4-FFF2-40B4-BE49-F238E27FC236}">
                <a16:creationId xmlns:a16="http://schemas.microsoft.com/office/drawing/2014/main" id="{F1655390-F79D-7B41-A02E-14C43F094AD8}"/>
              </a:ext>
            </a:extLst>
          </p:cNvPr>
          <p:cNvSpPr>
            <a:spLocks noGrp="1"/>
          </p:cNvSpPr>
          <p:nvPr>
            <p:ph type="body" sz="quarter" idx="55"/>
          </p:nvPr>
        </p:nvSpPr>
        <p:spPr>
          <a:xfrm>
            <a:off x="6188930" y="2751146"/>
            <a:ext cx="262800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41" name="Text Placeholder 5">
            <a:extLst>
              <a:ext uri="{FF2B5EF4-FFF2-40B4-BE49-F238E27FC236}">
                <a16:creationId xmlns:a16="http://schemas.microsoft.com/office/drawing/2014/main" id="{4BD8A4E4-6DD9-5B4A-8796-BDB77D114F40}"/>
              </a:ext>
            </a:extLst>
          </p:cNvPr>
          <p:cNvSpPr>
            <a:spLocks noGrp="1"/>
          </p:cNvSpPr>
          <p:nvPr>
            <p:ph type="body" sz="quarter" idx="56"/>
          </p:nvPr>
        </p:nvSpPr>
        <p:spPr>
          <a:xfrm>
            <a:off x="9013410" y="2751146"/>
            <a:ext cx="262800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42" name="Text Placeholder 5">
            <a:extLst>
              <a:ext uri="{FF2B5EF4-FFF2-40B4-BE49-F238E27FC236}">
                <a16:creationId xmlns:a16="http://schemas.microsoft.com/office/drawing/2014/main" id="{691679F6-51F7-A541-9AF8-E73C3700EC9A}"/>
              </a:ext>
            </a:extLst>
          </p:cNvPr>
          <p:cNvSpPr>
            <a:spLocks noGrp="1"/>
          </p:cNvSpPr>
          <p:nvPr>
            <p:ph type="body" sz="quarter" idx="57"/>
          </p:nvPr>
        </p:nvSpPr>
        <p:spPr>
          <a:xfrm>
            <a:off x="560291" y="5022101"/>
            <a:ext cx="262800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43" name="Text Placeholder 5">
            <a:extLst>
              <a:ext uri="{FF2B5EF4-FFF2-40B4-BE49-F238E27FC236}">
                <a16:creationId xmlns:a16="http://schemas.microsoft.com/office/drawing/2014/main" id="{0CF65F89-4AC4-BE42-A016-E395FE8F428C}"/>
              </a:ext>
            </a:extLst>
          </p:cNvPr>
          <p:cNvSpPr>
            <a:spLocks noGrp="1"/>
          </p:cNvSpPr>
          <p:nvPr>
            <p:ph type="body" sz="quarter" idx="58"/>
          </p:nvPr>
        </p:nvSpPr>
        <p:spPr>
          <a:xfrm>
            <a:off x="3394930" y="5022101"/>
            <a:ext cx="262800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44" name="Text Placeholder 5">
            <a:extLst>
              <a:ext uri="{FF2B5EF4-FFF2-40B4-BE49-F238E27FC236}">
                <a16:creationId xmlns:a16="http://schemas.microsoft.com/office/drawing/2014/main" id="{2B90902E-EB71-B54F-A0FF-E07870CEDEA4}"/>
              </a:ext>
            </a:extLst>
          </p:cNvPr>
          <p:cNvSpPr>
            <a:spLocks noGrp="1"/>
          </p:cNvSpPr>
          <p:nvPr>
            <p:ph type="body" sz="quarter" idx="59"/>
          </p:nvPr>
        </p:nvSpPr>
        <p:spPr>
          <a:xfrm>
            <a:off x="6188930" y="5022101"/>
            <a:ext cx="262800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sp>
        <p:nvSpPr>
          <p:cNvPr id="45" name="Text Placeholder 5">
            <a:extLst>
              <a:ext uri="{FF2B5EF4-FFF2-40B4-BE49-F238E27FC236}">
                <a16:creationId xmlns:a16="http://schemas.microsoft.com/office/drawing/2014/main" id="{1A05FD86-3E11-2E44-97A0-0341B5B5D833}"/>
              </a:ext>
            </a:extLst>
          </p:cNvPr>
          <p:cNvSpPr>
            <a:spLocks noGrp="1"/>
          </p:cNvSpPr>
          <p:nvPr>
            <p:ph type="body" sz="quarter" idx="60"/>
          </p:nvPr>
        </p:nvSpPr>
        <p:spPr>
          <a:xfrm>
            <a:off x="9013410" y="5022101"/>
            <a:ext cx="2628000" cy="548081"/>
          </a:xfrm>
        </p:spPr>
        <p:txBody>
          <a:bodyPr lIns="72000" tIns="72000" rIns="72000" bIns="72000"/>
          <a:lstStyle>
            <a:lvl1pPr>
              <a:spcBef>
                <a:spcPts val="500"/>
              </a:spcBef>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a:t>
            </a:r>
          </a:p>
        </p:txBody>
      </p:sp>
      <p:cxnSp>
        <p:nvCxnSpPr>
          <p:cNvPr id="9" name="Straight Connector 8"/>
          <p:cNvCxnSpPr/>
          <p:nvPr userDrawn="1"/>
        </p:nvCxnSpPr>
        <p:spPr>
          <a:xfrm>
            <a:off x="55086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338550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6179502"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900398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55086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338550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6179502"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900398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9640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cSld name="Centre Icon w 5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4956677" cy="538609"/>
          </a:xfrm>
        </p:spPr>
        <p:txBody>
          <a:bodyPr/>
          <a:lstStyle/>
          <a:p>
            <a:r>
              <a:rPr lang="en-GB" dirty="0"/>
              <a:t>Click to edit Master title style</a:t>
            </a:r>
            <a:endParaRPr lang="en-US" dirty="0"/>
          </a:p>
        </p:txBody>
      </p:sp>
      <p:sp>
        <p:nvSpPr>
          <p:cNvPr id="8" name="Oval 7">
            <a:extLst>
              <a:ext uri="{FF2B5EF4-FFF2-40B4-BE49-F238E27FC236}">
                <a16:creationId xmlns:a16="http://schemas.microsoft.com/office/drawing/2014/main" id="{1E70F6E8-3276-7C44-91A5-4EDEC7BA9E0E}"/>
              </a:ext>
            </a:extLst>
          </p:cNvPr>
          <p:cNvSpPr/>
          <p:nvPr/>
        </p:nvSpPr>
        <p:spPr>
          <a:xfrm>
            <a:off x="7534724" y="1290346"/>
            <a:ext cx="4277308" cy="42773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c 10">
            <a:extLst>
              <a:ext uri="{FF2B5EF4-FFF2-40B4-BE49-F238E27FC236}">
                <a16:creationId xmlns:a16="http://schemas.microsoft.com/office/drawing/2014/main" id="{1E382190-EC38-2047-A3D8-EB4A1811F92F}"/>
              </a:ext>
            </a:extLst>
          </p:cNvPr>
          <p:cNvSpPr>
            <a:spLocks noChangeAspect="1"/>
          </p:cNvSpPr>
          <p:nvPr/>
        </p:nvSpPr>
        <p:spPr>
          <a:xfrm flipH="1">
            <a:off x="6522373" y="361214"/>
            <a:ext cx="6300000" cy="630000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 Placeholder 10">
            <a:extLst>
              <a:ext uri="{FF2B5EF4-FFF2-40B4-BE49-F238E27FC236}">
                <a16:creationId xmlns:a16="http://schemas.microsoft.com/office/drawing/2014/main" id="{F1AF3526-4AE0-944C-AF1A-8BE1C62D1104}"/>
              </a:ext>
            </a:extLst>
          </p:cNvPr>
          <p:cNvSpPr>
            <a:spLocks noGrp="1"/>
          </p:cNvSpPr>
          <p:nvPr>
            <p:ph idx="1"/>
          </p:nvPr>
        </p:nvSpPr>
        <p:spPr>
          <a:xfrm>
            <a:off x="554140" y="2060355"/>
            <a:ext cx="3219348" cy="1368646"/>
          </a:xfrm>
          <a:prstGeom prst="rect">
            <a:avLst/>
          </a:prstGeom>
        </p:spPr>
        <p:txBody>
          <a:bodyPr vert="horz" wrap="square"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32B61FAF-7BB5-2448-A467-8FC1B73CC229}"/>
              </a:ext>
            </a:extLst>
          </p:cNvPr>
          <p:cNvSpPr>
            <a:spLocks noGrp="1"/>
          </p:cNvSpPr>
          <p:nvPr>
            <p:ph type="ftr" sz="quarter" idx="31"/>
          </p:nvPr>
        </p:nvSpPr>
        <p:spPr/>
        <p:txBody>
          <a:bodyPr/>
          <a:lstStyle/>
          <a:p>
            <a:r>
              <a:rPr lang="en-GB"/>
              <a:t>DWF Law LLP |  Public Sector Webinars</a:t>
            </a:r>
            <a:endParaRPr lang="en-US" dirty="0"/>
          </a:p>
        </p:txBody>
      </p:sp>
      <p:sp>
        <p:nvSpPr>
          <p:cNvPr id="6" name="Slide Number Placeholder 5">
            <a:extLst>
              <a:ext uri="{FF2B5EF4-FFF2-40B4-BE49-F238E27FC236}">
                <a16:creationId xmlns:a16="http://schemas.microsoft.com/office/drawing/2014/main" id="{9A4D2C0C-394D-A347-946C-5156CB42445F}"/>
              </a:ext>
            </a:extLst>
          </p:cNvPr>
          <p:cNvSpPr>
            <a:spLocks noGrp="1"/>
          </p:cNvSpPr>
          <p:nvPr>
            <p:ph type="sldNum" sz="quarter" idx="32"/>
          </p:nvPr>
        </p:nvSpPr>
        <p:spPr/>
        <p:txBody>
          <a:bodyPr/>
          <a:lstStyle/>
          <a:p>
            <a:fld id="{9F42F5A6-819A-9F4C-9225-88E3002428E4}" type="slidenum">
              <a:rPr lang="en-US" smtClean="0"/>
              <a:pPr/>
              <a:t>‹#›</a:t>
            </a:fld>
            <a:endParaRPr lang="en-US" dirty="0"/>
          </a:p>
        </p:txBody>
      </p:sp>
      <p:cxnSp>
        <p:nvCxnSpPr>
          <p:cNvPr id="26" name="Straight Connector 25">
            <a:extLst>
              <a:ext uri="{FF2B5EF4-FFF2-40B4-BE49-F238E27FC236}">
                <a16:creationId xmlns:a16="http://schemas.microsoft.com/office/drawing/2014/main" id="{9D8C8703-836E-D748-9E70-542D2650385A}"/>
              </a:ext>
            </a:extLst>
          </p:cNvPr>
          <p:cNvCxnSpPr>
            <a:cxnSpLocks/>
          </p:cNvCxnSpPr>
          <p:nvPr/>
        </p:nvCxnSpPr>
        <p:spPr>
          <a:xfrm>
            <a:off x="560291" y="6308725"/>
            <a:ext cx="72147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48A39D-6C16-1746-BD66-18BBE1C555FD}"/>
              </a:ext>
            </a:extLst>
          </p:cNvPr>
          <p:cNvCxnSpPr>
            <a:cxnSpLocks/>
          </p:cNvCxnSpPr>
          <p:nvPr/>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BA3AF531-8AA2-1948-B069-A66740BD27A8}"/>
              </a:ext>
            </a:extLst>
          </p:cNvPr>
          <p:cNvSpPr>
            <a:spLocks noChangeAspect="1"/>
          </p:cNvSpPr>
          <p:nvPr/>
        </p:nvSpPr>
        <p:spPr>
          <a:xfrm>
            <a:off x="7783378" y="1539000"/>
            <a:ext cx="3780000" cy="3780000"/>
          </a:xfrm>
          <a:prstGeom prst="ellipse">
            <a:avLst/>
          </a:prstGeom>
          <a:no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Picture Placeholder 53">
            <a:extLst>
              <a:ext uri="{FF2B5EF4-FFF2-40B4-BE49-F238E27FC236}">
                <a16:creationId xmlns:a16="http://schemas.microsoft.com/office/drawing/2014/main" id="{7D617BCA-E835-0749-A43E-39D13CC9271D}"/>
              </a:ext>
            </a:extLst>
          </p:cNvPr>
          <p:cNvSpPr>
            <a:spLocks noGrp="1" noChangeAspect="1"/>
          </p:cNvSpPr>
          <p:nvPr>
            <p:ph type="pic" sz="quarter" idx="42" hasCustomPrompt="1"/>
          </p:nvPr>
        </p:nvSpPr>
        <p:spPr>
          <a:xfrm>
            <a:off x="7801378" y="1557000"/>
            <a:ext cx="3744000" cy="3744000"/>
          </a:xfrm>
          <a:prstGeom prst="ellipse">
            <a:avLst/>
          </a:prstGeom>
          <a:noFill/>
        </p:spPr>
        <p:txBody>
          <a:bodyPr anchor="ctr"/>
          <a:lstStyle>
            <a:lvl1pPr algn="ctr">
              <a:defRPr/>
            </a:lvl1pPr>
          </a:lstStyle>
          <a:p>
            <a:r>
              <a:rPr lang="en-GB" dirty="0"/>
              <a:t>Icon</a:t>
            </a:r>
          </a:p>
        </p:txBody>
      </p:sp>
      <p:sp>
        <p:nvSpPr>
          <p:cNvPr id="27" name="Oval 26">
            <a:extLst>
              <a:ext uri="{FF2B5EF4-FFF2-40B4-BE49-F238E27FC236}">
                <a16:creationId xmlns:a16="http://schemas.microsoft.com/office/drawing/2014/main" id="{87B467C4-5288-0944-AD49-8E0027D44DD1}"/>
              </a:ext>
            </a:extLst>
          </p:cNvPr>
          <p:cNvSpPr/>
          <p:nvPr/>
        </p:nvSpPr>
        <p:spPr>
          <a:xfrm>
            <a:off x="7058154" y="831613"/>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ABD58489-6504-FB46-9CCE-931B9651F5B5}"/>
              </a:ext>
            </a:extLst>
          </p:cNvPr>
          <p:cNvSpPr/>
          <p:nvPr/>
        </p:nvSpPr>
        <p:spPr>
          <a:xfrm>
            <a:off x="6245105" y="1772038"/>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A04947A0-723A-6846-AF96-216813B69E23}"/>
              </a:ext>
            </a:extLst>
          </p:cNvPr>
          <p:cNvSpPr/>
          <p:nvPr/>
        </p:nvSpPr>
        <p:spPr>
          <a:xfrm>
            <a:off x="6245105" y="4212748"/>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FCE2F822-DBBB-1F40-A019-B8BF119E534B}"/>
              </a:ext>
            </a:extLst>
          </p:cNvPr>
          <p:cNvSpPr/>
          <p:nvPr/>
        </p:nvSpPr>
        <p:spPr>
          <a:xfrm>
            <a:off x="7058154" y="5153172"/>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Picture Placeholder 53">
            <a:extLst>
              <a:ext uri="{FF2B5EF4-FFF2-40B4-BE49-F238E27FC236}">
                <a16:creationId xmlns:a16="http://schemas.microsoft.com/office/drawing/2014/main" id="{337EE98C-B286-A743-AD28-FDBF5B0AD4FA}"/>
              </a:ext>
            </a:extLst>
          </p:cNvPr>
          <p:cNvSpPr>
            <a:spLocks noGrp="1" noChangeAspect="1"/>
          </p:cNvSpPr>
          <p:nvPr>
            <p:ph type="pic" sz="quarter" idx="12" hasCustomPrompt="1"/>
          </p:nvPr>
        </p:nvSpPr>
        <p:spPr>
          <a:xfrm>
            <a:off x="7080935" y="854394"/>
            <a:ext cx="1026000" cy="1026000"/>
          </a:xfrm>
          <a:prstGeom prst="ellipse">
            <a:avLst/>
          </a:prstGeom>
          <a:noFill/>
        </p:spPr>
        <p:txBody>
          <a:bodyPr anchor="ctr"/>
          <a:lstStyle>
            <a:lvl1pPr algn="ctr">
              <a:defRPr/>
            </a:lvl1pPr>
          </a:lstStyle>
          <a:p>
            <a:r>
              <a:rPr lang="en-GB" dirty="0"/>
              <a:t>Icon</a:t>
            </a:r>
          </a:p>
        </p:txBody>
      </p:sp>
      <p:sp>
        <p:nvSpPr>
          <p:cNvPr id="48" name="Oval 47">
            <a:extLst>
              <a:ext uri="{FF2B5EF4-FFF2-40B4-BE49-F238E27FC236}">
                <a16:creationId xmlns:a16="http://schemas.microsoft.com/office/drawing/2014/main" id="{C815B981-FE18-964A-BBB5-7A5F6CC64F55}"/>
              </a:ext>
            </a:extLst>
          </p:cNvPr>
          <p:cNvSpPr/>
          <p:nvPr/>
        </p:nvSpPr>
        <p:spPr>
          <a:xfrm>
            <a:off x="6021164" y="2992393"/>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Picture Placeholder 53">
            <a:extLst>
              <a:ext uri="{FF2B5EF4-FFF2-40B4-BE49-F238E27FC236}">
                <a16:creationId xmlns:a16="http://schemas.microsoft.com/office/drawing/2014/main" id="{E8BD8884-7EB2-464B-99BF-9521A982943A}"/>
              </a:ext>
            </a:extLst>
          </p:cNvPr>
          <p:cNvSpPr>
            <a:spLocks noGrp="1" noChangeAspect="1"/>
          </p:cNvSpPr>
          <p:nvPr>
            <p:ph type="pic" sz="quarter" idx="35" hasCustomPrompt="1"/>
          </p:nvPr>
        </p:nvSpPr>
        <p:spPr>
          <a:xfrm>
            <a:off x="6267886" y="1794819"/>
            <a:ext cx="1026000" cy="1026000"/>
          </a:xfrm>
          <a:prstGeom prst="ellipse">
            <a:avLst/>
          </a:prstGeom>
          <a:noFill/>
        </p:spPr>
        <p:txBody>
          <a:bodyPr anchor="ctr"/>
          <a:lstStyle>
            <a:lvl1pPr algn="ctr">
              <a:defRPr/>
            </a:lvl1pPr>
          </a:lstStyle>
          <a:p>
            <a:r>
              <a:rPr lang="en-GB" dirty="0"/>
              <a:t>Icon</a:t>
            </a:r>
          </a:p>
        </p:txBody>
      </p:sp>
      <p:sp>
        <p:nvSpPr>
          <p:cNvPr id="52" name="Picture Placeholder 53">
            <a:extLst>
              <a:ext uri="{FF2B5EF4-FFF2-40B4-BE49-F238E27FC236}">
                <a16:creationId xmlns:a16="http://schemas.microsoft.com/office/drawing/2014/main" id="{A226F3A0-60E6-5744-B96D-332A12D2355A}"/>
              </a:ext>
            </a:extLst>
          </p:cNvPr>
          <p:cNvSpPr>
            <a:spLocks noGrp="1" noChangeAspect="1"/>
          </p:cNvSpPr>
          <p:nvPr>
            <p:ph type="pic" sz="quarter" idx="36" hasCustomPrompt="1"/>
          </p:nvPr>
        </p:nvSpPr>
        <p:spPr>
          <a:xfrm>
            <a:off x="6043945" y="3015174"/>
            <a:ext cx="1026000" cy="1026000"/>
          </a:xfrm>
          <a:prstGeom prst="ellipse">
            <a:avLst/>
          </a:prstGeom>
          <a:noFill/>
        </p:spPr>
        <p:txBody>
          <a:bodyPr anchor="ctr"/>
          <a:lstStyle>
            <a:lvl1pPr algn="ctr">
              <a:defRPr/>
            </a:lvl1pPr>
          </a:lstStyle>
          <a:p>
            <a:r>
              <a:rPr lang="en-GB" dirty="0"/>
              <a:t>Icon</a:t>
            </a:r>
          </a:p>
        </p:txBody>
      </p:sp>
      <p:sp>
        <p:nvSpPr>
          <p:cNvPr id="53" name="Picture Placeholder 53">
            <a:extLst>
              <a:ext uri="{FF2B5EF4-FFF2-40B4-BE49-F238E27FC236}">
                <a16:creationId xmlns:a16="http://schemas.microsoft.com/office/drawing/2014/main" id="{22DB531C-8F92-1640-98AA-2BD0E65AB1B9}"/>
              </a:ext>
            </a:extLst>
          </p:cNvPr>
          <p:cNvSpPr>
            <a:spLocks noGrp="1" noChangeAspect="1"/>
          </p:cNvSpPr>
          <p:nvPr>
            <p:ph type="pic" sz="quarter" idx="37" hasCustomPrompt="1"/>
          </p:nvPr>
        </p:nvSpPr>
        <p:spPr>
          <a:xfrm>
            <a:off x="6267886" y="4235529"/>
            <a:ext cx="1026000" cy="1026000"/>
          </a:xfrm>
          <a:prstGeom prst="ellipse">
            <a:avLst/>
          </a:prstGeom>
          <a:noFill/>
        </p:spPr>
        <p:txBody>
          <a:bodyPr anchor="ctr"/>
          <a:lstStyle>
            <a:lvl1pPr algn="ctr">
              <a:defRPr/>
            </a:lvl1pPr>
          </a:lstStyle>
          <a:p>
            <a:r>
              <a:rPr lang="en-GB" dirty="0"/>
              <a:t>Icon</a:t>
            </a:r>
          </a:p>
        </p:txBody>
      </p:sp>
      <p:sp>
        <p:nvSpPr>
          <p:cNvPr id="54" name="Picture Placeholder 53">
            <a:extLst>
              <a:ext uri="{FF2B5EF4-FFF2-40B4-BE49-F238E27FC236}">
                <a16:creationId xmlns:a16="http://schemas.microsoft.com/office/drawing/2014/main" id="{F3D7CF2A-9DC9-A043-B458-42F8011AE69D}"/>
              </a:ext>
            </a:extLst>
          </p:cNvPr>
          <p:cNvSpPr>
            <a:spLocks noGrp="1" noChangeAspect="1"/>
          </p:cNvSpPr>
          <p:nvPr>
            <p:ph type="pic" sz="quarter" idx="38" hasCustomPrompt="1"/>
          </p:nvPr>
        </p:nvSpPr>
        <p:spPr>
          <a:xfrm>
            <a:off x="7080935" y="5175953"/>
            <a:ext cx="1026000" cy="1026000"/>
          </a:xfrm>
          <a:prstGeom prst="ellipse">
            <a:avLst/>
          </a:prstGeom>
          <a:noFill/>
        </p:spPr>
        <p:txBody>
          <a:bodyPr anchor="ctr"/>
          <a:lstStyle>
            <a:lvl1pPr algn="ctr">
              <a:defRPr/>
            </a:lvl1pPr>
          </a:lstStyle>
          <a:p>
            <a:r>
              <a:rPr lang="en-GB" dirty="0"/>
              <a:t>Icon</a:t>
            </a:r>
          </a:p>
        </p:txBody>
      </p:sp>
      <p:sp>
        <p:nvSpPr>
          <p:cNvPr id="55" name="Text Placeholder 7">
            <a:extLst>
              <a:ext uri="{FF2B5EF4-FFF2-40B4-BE49-F238E27FC236}">
                <a16:creationId xmlns:a16="http://schemas.microsoft.com/office/drawing/2014/main" id="{1C0D8EE0-C2BB-F74E-801B-661FB713D2C9}"/>
              </a:ext>
            </a:extLst>
          </p:cNvPr>
          <p:cNvSpPr>
            <a:spLocks noGrp="1"/>
          </p:cNvSpPr>
          <p:nvPr>
            <p:ph type="body" sz="quarter" idx="43"/>
          </p:nvPr>
        </p:nvSpPr>
        <p:spPr>
          <a:xfrm>
            <a:off x="3919538" y="2059843"/>
            <a:ext cx="2304000" cy="492443"/>
          </a:xfrm>
        </p:spPr>
        <p:txBody>
          <a:bodyPr lIns="72000" rIns="72000" anchor="ctr" anchorCtr="0"/>
          <a:lstStyle>
            <a:lvl1pPr algn="r">
              <a:defRPr/>
            </a:lvl1pPr>
          </a:lstStyle>
          <a:p>
            <a:pPr lvl="0"/>
            <a:r>
              <a:rPr lang="en-GB" dirty="0"/>
              <a:t>Click to edit Master text styles</a:t>
            </a:r>
          </a:p>
        </p:txBody>
      </p:sp>
      <p:sp>
        <p:nvSpPr>
          <p:cNvPr id="57" name="Text Placeholder 7">
            <a:extLst>
              <a:ext uri="{FF2B5EF4-FFF2-40B4-BE49-F238E27FC236}">
                <a16:creationId xmlns:a16="http://schemas.microsoft.com/office/drawing/2014/main" id="{10F3BAF9-4611-EF4E-A460-142731F4E183}"/>
              </a:ext>
            </a:extLst>
          </p:cNvPr>
          <p:cNvSpPr>
            <a:spLocks noGrp="1"/>
          </p:cNvSpPr>
          <p:nvPr>
            <p:ph type="body" sz="quarter" idx="44"/>
          </p:nvPr>
        </p:nvSpPr>
        <p:spPr>
          <a:xfrm>
            <a:off x="3919538" y="1122929"/>
            <a:ext cx="3132000" cy="492443"/>
          </a:xfrm>
        </p:spPr>
        <p:txBody>
          <a:bodyPr lIns="72000" rIns="72000" anchor="ctr" anchorCtr="0"/>
          <a:lstStyle>
            <a:lvl1pPr algn="r">
              <a:defRPr/>
            </a:lvl1pPr>
          </a:lstStyle>
          <a:p>
            <a:pPr lvl="0"/>
            <a:r>
              <a:rPr lang="en-GB" dirty="0"/>
              <a:t>Click to edit Master text styles</a:t>
            </a:r>
          </a:p>
        </p:txBody>
      </p:sp>
      <p:sp>
        <p:nvSpPr>
          <p:cNvPr id="58" name="Text Placeholder 7">
            <a:extLst>
              <a:ext uri="{FF2B5EF4-FFF2-40B4-BE49-F238E27FC236}">
                <a16:creationId xmlns:a16="http://schemas.microsoft.com/office/drawing/2014/main" id="{0B642CFE-5709-B245-89EE-1A0D6C445F4B}"/>
              </a:ext>
            </a:extLst>
          </p:cNvPr>
          <p:cNvSpPr>
            <a:spLocks noGrp="1"/>
          </p:cNvSpPr>
          <p:nvPr>
            <p:ph type="body" sz="quarter" idx="45"/>
          </p:nvPr>
        </p:nvSpPr>
        <p:spPr>
          <a:xfrm>
            <a:off x="3919538" y="3297545"/>
            <a:ext cx="2124000" cy="492443"/>
          </a:xfrm>
        </p:spPr>
        <p:txBody>
          <a:bodyPr lIns="72000" rIns="72000" anchor="ctr" anchorCtr="0"/>
          <a:lstStyle>
            <a:lvl1pPr algn="r">
              <a:defRPr/>
            </a:lvl1pPr>
          </a:lstStyle>
          <a:p>
            <a:pPr lvl="0"/>
            <a:r>
              <a:rPr lang="en-GB" dirty="0"/>
              <a:t>Click to edit Master text styles</a:t>
            </a:r>
          </a:p>
        </p:txBody>
      </p:sp>
      <p:sp>
        <p:nvSpPr>
          <p:cNvPr id="59" name="Text Placeholder 7">
            <a:extLst>
              <a:ext uri="{FF2B5EF4-FFF2-40B4-BE49-F238E27FC236}">
                <a16:creationId xmlns:a16="http://schemas.microsoft.com/office/drawing/2014/main" id="{8EC37AB5-7279-EA46-8C9D-C8133ED9C6A2}"/>
              </a:ext>
            </a:extLst>
          </p:cNvPr>
          <p:cNvSpPr>
            <a:spLocks noGrp="1"/>
          </p:cNvSpPr>
          <p:nvPr>
            <p:ph type="body" sz="quarter" idx="46"/>
          </p:nvPr>
        </p:nvSpPr>
        <p:spPr>
          <a:xfrm>
            <a:off x="3919538" y="5437889"/>
            <a:ext cx="3132000" cy="492443"/>
          </a:xfrm>
        </p:spPr>
        <p:txBody>
          <a:bodyPr lIns="72000" rIns="72000" anchor="ctr" anchorCtr="0"/>
          <a:lstStyle>
            <a:lvl1pPr algn="r">
              <a:defRPr/>
            </a:lvl1pPr>
          </a:lstStyle>
          <a:p>
            <a:pPr lvl="0"/>
            <a:r>
              <a:rPr lang="en-GB" dirty="0"/>
              <a:t>Click to edit Master text styles</a:t>
            </a:r>
          </a:p>
        </p:txBody>
      </p:sp>
      <p:sp>
        <p:nvSpPr>
          <p:cNvPr id="60" name="Text Placeholder 7">
            <a:extLst>
              <a:ext uri="{FF2B5EF4-FFF2-40B4-BE49-F238E27FC236}">
                <a16:creationId xmlns:a16="http://schemas.microsoft.com/office/drawing/2014/main" id="{742B31BE-0E50-AD4C-BCFF-2F52713EEFE8}"/>
              </a:ext>
            </a:extLst>
          </p:cNvPr>
          <p:cNvSpPr>
            <a:spLocks noGrp="1"/>
          </p:cNvSpPr>
          <p:nvPr>
            <p:ph type="body" sz="quarter" idx="47"/>
          </p:nvPr>
        </p:nvSpPr>
        <p:spPr>
          <a:xfrm>
            <a:off x="3919538" y="4493169"/>
            <a:ext cx="2304000" cy="492443"/>
          </a:xfrm>
        </p:spPr>
        <p:txBody>
          <a:bodyPr lIns="72000" rIns="72000" anchor="ctr" anchorCtr="0"/>
          <a:lstStyle>
            <a:lvl1pPr algn="r">
              <a:defRPr/>
            </a:lvl1pPr>
          </a:lstStyle>
          <a:p>
            <a:pPr lvl="0"/>
            <a:r>
              <a:rPr lang="en-GB" dirty="0"/>
              <a:t>Click to edit Master text styles</a:t>
            </a:r>
          </a:p>
        </p:txBody>
      </p:sp>
      <p:sp>
        <p:nvSpPr>
          <p:cNvPr id="29" name="Text Placeholder 5">
            <a:extLst>
              <a:ext uri="{FF2B5EF4-FFF2-40B4-BE49-F238E27FC236}">
                <a16:creationId xmlns:a16="http://schemas.microsoft.com/office/drawing/2014/main" id="{0FD54ECA-E435-BA4B-AAB8-BD04614D0C03}"/>
              </a:ext>
            </a:extLst>
          </p:cNvPr>
          <p:cNvSpPr>
            <a:spLocks noGrp="1"/>
          </p:cNvSpPr>
          <p:nvPr>
            <p:ph type="body" sz="quarter" idx="41"/>
          </p:nvPr>
        </p:nvSpPr>
        <p:spPr>
          <a:xfrm>
            <a:off x="550862" y="3440080"/>
            <a:ext cx="3222625" cy="371897"/>
          </a:xfrm>
        </p:spPr>
        <p:txBody>
          <a:bodyPr lIns="0" tIns="0" rIns="0" bIns="0"/>
          <a:lstStyle>
            <a:lvl1pPr>
              <a:spcBef>
                <a:spcPts val="500"/>
              </a:spcBef>
              <a:defRPr sz="10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0000" indent="-180000">
              <a:buClr>
                <a:schemeClr val="accent1"/>
              </a:buClr>
              <a:buFont typeface="Arial" panose="020B0604020202020204" pitchFamily="34" charset="0"/>
              <a:buChar char="•"/>
              <a:defRPr sz="10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GB" dirty="0"/>
              <a:t>Click to edit Master text styles</a:t>
            </a:r>
          </a:p>
          <a:p>
            <a:pPr lvl="1"/>
            <a:r>
              <a:rPr lang="en-GB" dirty="0"/>
              <a:t>Second level </a:t>
            </a:r>
          </a:p>
        </p:txBody>
      </p:sp>
    </p:spTree>
    <p:extLst>
      <p:ext uri="{BB962C8B-B14F-4D97-AF65-F5344CB8AC3E}">
        <p14:creationId xmlns:p14="http://schemas.microsoft.com/office/powerpoint/2010/main" val="878427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age Divider Purpl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44EA047-4A3D-9745-94AB-2CF4644000A2}"/>
              </a:ext>
            </a:extLst>
          </p:cNvPr>
          <p:cNvSpPr/>
          <p:nvPr userDrawn="1"/>
        </p:nvSpPr>
        <p:spPr>
          <a:xfrm>
            <a:off x="0" y="0"/>
            <a:ext cx="12192000" cy="6858000"/>
          </a:xfrm>
          <a:prstGeom prst="rect">
            <a:avLst/>
          </a:prstGeom>
          <a:gradFill flip="none" rotWithShape="1">
            <a:gsLst>
              <a:gs pos="55000">
                <a:schemeClr val="accent2">
                  <a:alpha val="25000"/>
                </a:schemeClr>
              </a:gs>
              <a:gs pos="100000">
                <a:srgbClr val="A794C6">
                  <a:alpha val="2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BA069B2-0DC3-C84D-B195-872B2EF772DB}"/>
              </a:ext>
            </a:extLst>
          </p:cNvPr>
          <p:cNvSpPr txBox="1"/>
          <p:nvPr userDrawn="1"/>
        </p:nvSpPr>
        <p:spPr>
          <a:xfrm>
            <a:off x="6870700" y="6991350"/>
            <a:ext cx="5321300" cy="646331"/>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18" name="Snip Single Corner of Rectangle 8">
            <a:extLst>
              <a:ext uri="{FF2B5EF4-FFF2-40B4-BE49-F238E27FC236}">
                <a16:creationId xmlns:a16="http://schemas.microsoft.com/office/drawing/2014/main" id="{E04DBC28-7B7B-0042-B480-B1AAECEBFC3D}"/>
              </a:ext>
            </a:extLst>
          </p:cNvPr>
          <p:cNvSpPr/>
          <p:nvPr userDrawn="1"/>
        </p:nvSpPr>
        <p:spPr>
          <a:xfrm>
            <a:off x="12041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of Rectangle 8">
            <a:extLst>
              <a:ext uri="{FF2B5EF4-FFF2-40B4-BE49-F238E27FC236}">
                <a16:creationId xmlns:a16="http://schemas.microsoft.com/office/drawing/2014/main" id="{E04DBC28-7B7B-0042-B480-B1AAECEBFC3D}"/>
              </a:ext>
            </a:extLst>
          </p:cNvPr>
          <p:cNvSpPr/>
          <p:nvPr userDrawn="1"/>
        </p:nvSpPr>
        <p:spPr>
          <a:xfrm>
            <a:off x="7977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ingle Corner of Rectangle 8">
            <a:extLst>
              <a:ext uri="{FF2B5EF4-FFF2-40B4-BE49-F238E27FC236}">
                <a16:creationId xmlns:a16="http://schemas.microsoft.com/office/drawing/2014/main" id="{E04DBC28-7B7B-0042-B480-B1AAECEBFC3D}"/>
              </a:ext>
            </a:extLst>
          </p:cNvPr>
          <p:cNvSpPr/>
          <p:nvPr userDrawn="1"/>
        </p:nvSpPr>
        <p:spPr>
          <a:xfrm>
            <a:off x="4040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ingle Corner of Rectangle 8">
            <a:extLst>
              <a:ext uri="{FF2B5EF4-FFF2-40B4-BE49-F238E27FC236}">
                <a16:creationId xmlns:a16="http://schemas.microsoft.com/office/drawing/2014/main" id="{E04DBC28-7B7B-0042-B480-B1AAECEBFC3D}"/>
              </a:ext>
            </a:extLst>
          </p:cNvPr>
          <p:cNvSpPr/>
          <p:nvPr userDrawn="1"/>
        </p:nvSpPr>
        <p:spPr>
          <a:xfrm>
            <a:off x="0"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BF020E3-B9A5-6C43-A948-10202F7C2306}"/>
              </a:ext>
            </a:extLst>
          </p:cNvPr>
          <p:cNvCxnSpPr>
            <a:cxnSpLocks/>
          </p:cNvCxnSpPr>
          <p:nvPr userDrawn="1"/>
        </p:nvCxnSpPr>
        <p:spPr>
          <a:xfrm>
            <a:off x="535881" y="3945612"/>
            <a:ext cx="1094711" cy="0"/>
          </a:xfrm>
          <a:prstGeom prst="line">
            <a:avLst/>
          </a:prstGeom>
          <a:ln w="28575">
            <a:solidFill>
              <a:srgbClr val="A794C6"/>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37038DFC-0577-C248-BB8D-400248B3D079}"/>
              </a:ext>
            </a:extLst>
          </p:cNvPr>
          <p:cNvSpPr>
            <a:spLocks noGrp="1"/>
          </p:cNvSpPr>
          <p:nvPr>
            <p:ph type="body" sz="quarter" idx="14" hasCustomPrompt="1"/>
          </p:nvPr>
        </p:nvSpPr>
        <p:spPr>
          <a:xfrm>
            <a:off x="535881" y="2438281"/>
            <a:ext cx="4428005" cy="1231106"/>
          </a:xfrm>
        </p:spPr>
        <p:txBody>
          <a:bodyPr anchor="b" anchorCtr="0"/>
          <a:lstStyle>
            <a:lvl1pPr>
              <a:spcBef>
                <a:spcPts val="0"/>
              </a:spcBef>
              <a:defRPr sz="4000">
                <a:solidFill>
                  <a:schemeClr val="bg1"/>
                </a:solidFill>
              </a:defRPr>
            </a:lvl1pPr>
            <a:lvl2pPr marL="0" indent="0">
              <a:defRPr sz="1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1836708373"/>
      </p:ext>
    </p:extLst>
  </p:cSld>
  <p:clrMapOvr>
    <a:masterClrMapping/>
  </p:clrMapOvr>
  <p:hf hdr="0" dt="0"/>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userDrawn="1">
  <p:cSld name="Quote slide 1">
    <p:bg>
      <p:bgPr>
        <a:solidFill>
          <a:schemeClr val="accent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535879" y="2372172"/>
            <a:ext cx="1" cy="19420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2FEDF10-0835-4644-97AB-5B80E11A851D}"/>
              </a:ext>
            </a:extLst>
          </p:cNvPr>
          <p:cNvGrpSpPr/>
          <p:nvPr userDrawn="1"/>
        </p:nvGrpSpPr>
        <p:grpSpPr>
          <a:xfrm flipH="1">
            <a:off x="10672858" y="-5052"/>
            <a:ext cx="1524001" cy="6863052"/>
            <a:chOff x="6124660" y="-5052"/>
            <a:chExt cx="1524001" cy="6863052"/>
          </a:xfrm>
        </p:grpSpPr>
        <p:sp>
          <p:nvSpPr>
            <p:cNvPr id="13" name="Rectangle 12">
              <a:extLst>
                <a:ext uri="{FF2B5EF4-FFF2-40B4-BE49-F238E27FC236}">
                  <a16:creationId xmlns:a16="http://schemas.microsoft.com/office/drawing/2014/main" id="{5B3ABB55-5C1D-604D-9F9D-C70A0122E185}"/>
                </a:ext>
              </a:extLst>
            </p:cNvPr>
            <p:cNvSpPr/>
            <p:nvPr userDrawn="1"/>
          </p:nvSpPr>
          <p:spPr>
            <a:xfrm>
              <a:off x="6124660" y="0"/>
              <a:ext cx="116672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12DC4B-DF58-F34E-B8EF-AC0335F982DA}"/>
                </a:ext>
              </a:extLst>
            </p:cNvPr>
            <p:cNvSpPr/>
            <p:nvPr userDrawn="1"/>
          </p:nvSpPr>
          <p:spPr>
            <a:xfrm>
              <a:off x="6124660" y="0"/>
              <a:ext cx="1753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0029A7-5D81-5041-B58B-8B7057BE4958}"/>
                </a:ext>
              </a:extLst>
            </p:cNvPr>
            <p:cNvSpPr/>
            <p:nvPr userDrawn="1"/>
          </p:nvSpPr>
          <p:spPr>
            <a:xfrm flipH="1">
              <a:off x="6404077" y="0"/>
              <a:ext cx="9832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7D76F24-38DF-884E-BA97-91D66D6CC7F2}"/>
                </a:ext>
              </a:extLst>
            </p:cNvPr>
            <p:cNvSpPr/>
            <p:nvPr userDrawn="1"/>
          </p:nvSpPr>
          <p:spPr>
            <a:xfrm flipH="1">
              <a:off x="6723661" y="-5052"/>
              <a:ext cx="5260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9A7F21-DCDE-EB42-B93D-A71D8DD053EE}"/>
                </a:ext>
              </a:extLst>
            </p:cNvPr>
            <p:cNvSpPr/>
            <p:nvPr userDrawn="1"/>
          </p:nvSpPr>
          <p:spPr>
            <a:xfrm flipH="1">
              <a:off x="7612661" y="-5052"/>
              <a:ext cx="3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C3E00DFC-EE53-6749-9C97-6C429EC885E5}"/>
              </a:ext>
            </a:extLst>
          </p:cNvPr>
          <p:cNvSpPr txBox="1"/>
          <p:nvPr userDrawn="1"/>
        </p:nvSpPr>
        <p:spPr>
          <a:xfrm>
            <a:off x="617061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colour: </a:t>
            </a:r>
          </a:p>
          <a:p>
            <a:pPr algn="r"/>
            <a:r>
              <a:rPr lang="en-GB" sz="1400" b="0" i="0" baseline="0" dirty="0">
                <a:latin typeface="Open Sans Light" panose="020B0306030504020204" pitchFamily="34" charset="0"/>
                <a:ea typeface="Open Sans Light" panose="020B0306030504020204" pitchFamily="34" charset="0"/>
                <a:cs typeface="Open Sans Light" panose="020B0306030504020204" pitchFamily="34" charset="0"/>
              </a:rPr>
              <a:t>Right click &gt; Format background &gt; solid fill</a:t>
            </a:r>
            <a:endParaRPr lang="en-GB" sz="1400" b="0" i="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Box 1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dirty="0">
                <a:latin typeface="Open Sans Light" panose="020B0306030504020204" pitchFamily="34" charset="0"/>
                <a:ea typeface="Open Sans Light" panose="020B0306030504020204" pitchFamily="34" charset="0"/>
                <a:cs typeface="Open Sans Light" panose="020B0306030504020204" pitchFamily="34" charset="0"/>
              </a:rPr>
              <a:t>Select the quote credit line &gt; click ”indent more” button twice</a:t>
            </a:r>
          </a:p>
        </p:txBody>
      </p:sp>
      <p:sp>
        <p:nvSpPr>
          <p:cNvPr id="3" name="Text Placeholder 2">
            <a:extLst>
              <a:ext uri="{FF2B5EF4-FFF2-40B4-BE49-F238E27FC236}">
                <a16:creationId xmlns:a16="http://schemas.microsoft.com/office/drawing/2014/main" id="{8D3976DE-7D7C-E741-B218-C367C2BE85B0}"/>
              </a:ext>
            </a:extLst>
          </p:cNvPr>
          <p:cNvSpPr>
            <a:spLocks noGrp="1"/>
          </p:cNvSpPr>
          <p:nvPr>
            <p:ph type="body" sz="quarter" idx="12"/>
          </p:nvPr>
        </p:nvSpPr>
        <p:spPr>
          <a:xfrm>
            <a:off x="1051004" y="2653284"/>
            <a:ext cx="9471600" cy="1379865"/>
          </a:xfrm>
        </p:spPr>
        <p:txBody>
          <a:bodyPr anchor="ctr" anchorCtr="0"/>
          <a:lstStyle>
            <a:lvl1pPr>
              <a:defRPr sz="2800">
                <a:solidFill>
                  <a:schemeClr val="bg1"/>
                </a:solidFill>
              </a:defRPr>
            </a:lvl1pPr>
            <a:lvl2pPr marL="0" indent="0">
              <a:defRPr sz="11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a:defRPr>
                <a:solidFill>
                  <a:schemeClr val="bg1"/>
                </a:solidFill>
              </a:defRPr>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6244563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cSld name="Image Divider Rubin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44EA047-4A3D-9745-94AB-2CF4644000A2}"/>
              </a:ext>
            </a:extLst>
          </p:cNvPr>
          <p:cNvSpPr/>
          <p:nvPr/>
        </p:nvSpPr>
        <p:spPr>
          <a:xfrm>
            <a:off x="0" y="0"/>
            <a:ext cx="12192000" cy="6858000"/>
          </a:xfrm>
          <a:prstGeom prst="rect">
            <a:avLst/>
          </a:prstGeom>
          <a:gradFill flip="none" rotWithShape="1">
            <a:gsLst>
              <a:gs pos="55000">
                <a:schemeClr val="accent1">
                  <a:alpha val="25000"/>
                </a:schemeClr>
              </a:gs>
              <a:gs pos="100000">
                <a:srgbClr val="F4A9BE">
                  <a:alpha val="2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BA069B2-0DC3-C84D-B195-872B2EF772DB}"/>
              </a:ext>
            </a:extLst>
          </p:cNvPr>
          <p:cNvSpPr txBox="1"/>
          <p:nvPr/>
        </p:nvSpPr>
        <p:spPr>
          <a:xfrm>
            <a:off x="6870700" y="6991350"/>
            <a:ext cx="5321300" cy="646331"/>
          </a:xfrm>
          <a:prstGeom prst="rect">
            <a:avLst/>
          </a:prstGeom>
          <a:noFill/>
        </p:spPr>
        <p:txBody>
          <a:bodyPr wrap="square" lIns="0" tIns="0" rIns="0" bIns="0" rtlCol="0">
            <a:spAutoFit/>
          </a:bodyPr>
          <a:lstStyle/>
          <a:p>
            <a:pPr algn="r"/>
            <a:r>
              <a:rPr lang="en-GB" sz="1400" b="0" i="0" dirty="0">
                <a:latin typeface="Open Sans" panose="020B0606030504020204" pitchFamily="34" charset="0"/>
                <a:ea typeface="Open Sans" panose="020B0606030504020204" pitchFamily="34" charset="0"/>
                <a:cs typeface="Open Sans" panose="020B0606030504020204" pitchFamily="34" charset="0"/>
              </a:rPr>
              <a:t>How</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to c</a:t>
            </a:r>
            <a:r>
              <a:rPr lang="en-GB" sz="1400" b="0" i="0" dirty="0">
                <a:latin typeface="Open Sans" panose="020B0606030504020204" pitchFamily="34" charset="0"/>
                <a:ea typeface="Open Sans" panose="020B0606030504020204" pitchFamily="34" charset="0"/>
                <a:cs typeface="Open Sans" panose="020B0606030504020204" pitchFamily="34" charset="0"/>
              </a:rPr>
              <a:t>hange</a:t>
            </a:r>
            <a:r>
              <a:rPr lang="en-GB" sz="1400" b="0" i="0" baseline="0" dirty="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dirty="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Snip Single Corner of Rectangle 8">
            <a:extLst>
              <a:ext uri="{FF2B5EF4-FFF2-40B4-BE49-F238E27FC236}">
                <a16:creationId xmlns:a16="http://schemas.microsoft.com/office/drawing/2014/main" id="{E04DBC28-7B7B-0042-B480-B1AAECEBFC3D}"/>
              </a:ext>
            </a:extLst>
          </p:cNvPr>
          <p:cNvSpPr/>
          <p:nvPr/>
        </p:nvSpPr>
        <p:spPr>
          <a:xfrm>
            <a:off x="12041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of Rectangle 8">
            <a:extLst>
              <a:ext uri="{FF2B5EF4-FFF2-40B4-BE49-F238E27FC236}">
                <a16:creationId xmlns:a16="http://schemas.microsoft.com/office/drawing/2014/main" id="{E04DBC28-7B7B-0042-B480-B1AAECEBFC3D}"/>
              </a:ext>
            </a:extLst>
          </p:cNvPr>
          <p:cNvSpPr/>
          <p:nvPr/>
        </p:nvSpPr>
        <p:spPr>
          <a:xfrm>
            <a:off x="7977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ingle Corner of Rectangle 8">
            <a:extLst>
              <a:ext uri="{FF2B5EF4-FFF2-40B4-BE49-F238E27FC236}">
                <a16:creationId xmlns:a16="http://schemas.microsoft.com/office/drawing/2014/main" id="{E04DBC28-7B7B-0042-B480-B1AAECEBFC3D}"/>
              </a:ext>
            </a:extLst>
          </p:cNvPr>
          <p:cNvSpPr/>
          <p:nvPr/>
        </p:nvSpPr>
        <p:spPr>
          <a:xfrm>
            <a:off x="4040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ingle Corner of Rectangle 8">
            <a:extLst>
              <a:ext uri="{FF2B5EF4-FFF2-40B4-BE49-F238E27FC236}">
                <a16:creationId xmlns:a16="http://schemas.microsoft.com/office/drawing/2014/main" id="{E04DBC28-7B7B-0042-B480-B1AAECEBFC3D}"/>
              </a:ext>
            </a:extLst>
          </p:cNvPr>
          <p:cNvSpPr/>
          <p:nvPr/>
        </p:nvSpPr>
        <p:spPr>
          <a:xfrm>
            <a:off x="3493"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7038DFC-0577-C248-BB8D-400248B3D079}"/>
              </a:ext>
            </a:extLst>
          </p:cNvPr>
          <p:cNvSpPr>
            <a:spLocks noGrp="1"/>
          </p:cNvSpPr>
          <p:nvPr>
            <p:ph type="body" sz="quarter" idx="14" hasCustomPrompt="1"/>
          </p:nvPr>
        </p:nvSpPr>
        <p:spPr>
          <a:xfrm>
            <a:off x="535881" y="2438281"/>
            <a:ext cx="4428005" cy="1231106"/>
          </a:xfrm>
        </p:spPr>
        <p:txBody>
          <a:bodyPr anchor="b" anchorCtr="0"/>
          <a:lstStyle>
            <a:lvl1pPr>
              <a:spcBef>
                <a:spcPts val="0"/>
              </a:spcBef>
              <a:defRPr sz="4000">
                <a:solidFill>
                  <a:schemeClr val="bg1"/>
                </a:solidFill>
              </a:defRPr>
            </a:lvl1pPr>
            <a:lvl2pPr marL="0" indent="0">
              <a:defRPr sz="1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cxnSp>
        <p:nvCxnSpPr>
          <p:cNvPr id="17" name="Straight Connector 16">
            <a:extLst>
              <a:ext uri="{FF2B5EF4-FFF2-40B4-BE49-F238E27FC236}">
                <a16:creationId xmlns:a16="http://schemas.microsoft.com/office/drawing/2014/main" id="{5BF020E3-B9A5-6C43-A948-10202F7C2306}"/>
              </a:ext>
            </a:extLst>
          </p:cNvPr>
          <p:cNvCxnSpPr>
            <a:cxnSpLocks/>
          </p:cNvCxnSpPr>
          <p:nvPr/>
        </p:nvCxnSpPr>
        <p:spPr>
          <a:xfrm>
            <a:off x="535881" y="3945612"/>
            <a:ext cx="1094711" cy="0"/>
          </a:xfrm>
          <a:prstGeom prst="line">
            <a:avLst/>
          </a:prstGeom>
          <a:ln w="28575">
            <a:solidFill>
              <a:srgbClr val="F4A9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724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_Pic Right 1 Col Txt 1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4894263" y="6176356"/>
            <a:ext cx="7297737"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0" y="723802"/>
            <a:ext cx="6231203" cy="538609"/>
          </a:xfrm>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p:txBody>
          <a:bodyPr/>
          <a:lstStyle/>
          <a:p>
            <a:r>
              <a:rPr lang="en-GB"/>
              <a:t>DWF Law LLP |  Public Sector Webinars</a:t>
            </a:r>
            <a:endParaRPr lang="en-US" dirty="0"/>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dirty="0"/>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7282248" y="0"/>
            <a:ext cx="4909751" cy="6858000"/>
          </a:xfrm>
          <a:prstGeom prst="rect">
            <a:avLst/>
          </a:prstGeom>
        </p:spPr>
        <p:txBody>
          <a:bodyPr/>
          <a:lstStyle/>
          <a:p>
            <a:endParaRPr lang="en-US" dirty="0"/>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7" y="2051050"/>
            <a:ext cx="6211115"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5">
            <a:extLst>
              <a:ext uri="{FF2B5EF4-FFF2-40B4-BE49-F238E27FC236}">
                <a16:creationId xmlns:a16="http://schemas.microsoft.com/office/drawing/2014/main" id="{B3AC0524-749D-854C-8092-A88E9D4AFEC0}"/>
              </a:ext>
            </a:extLst>
          </p:cNvPr>
          <p:cNvSpPr>
            <a:spLocks noGrp="1"/>
          </p:cNvSpPr>
          <p:nvPr>
            <p:ph type="body" sz="quarter" idx="41"/>
          </p:nvPr>
        </p:nvSpPr>
        <p:spPr>
          <a:xfrm>
            <a:off x="560387" y="3429000"/>
            <a:ext cx="621111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dirty="0"/>
              <a:t>Click to edit Master text styles</a:t>
            </a:r>
          </a:p>
          <a:p>
            <a:pPr lvl="1"/>
            <a:r>
              <a:rPr lang="en-GB" dirty="0"/>
              <a:t>Second level</a:t>
            </a:r>
          </a:p>
        </p:txBody>
      </p:sp>
      <p:cxnSp>
        <p:nvCxnSpPr>
          <p:cNvPr id="10" name="Straight Connector 9">
            <a:extLst>
              <a:ext uri="{FF2B5EF4-FFF2-40B4-BE49-F238E27FC236}">
                <a16:creationId xmlns:a16="http://schemas.microsoft.com/office/drawing/2014/main" id="{5632BB0F-1B17-AA45-BBDB-A69680AE771E}"/>
              </a:ext>
            </a:extLst>
          </p:cNvPr>
          <p:cNvCxnSpPr>
            <a:cxnSpLocks/>
          </p:cNvCxnSpPr>
          <p:nvPr userDrawn="1"/>
        </p:nvCxnSpPr>
        <p:spPr>
          <a:xfrm>
            <a:off x="560291" y="6308725"/>
            <a:ext cx="62112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42"/>
          </p:nvPr>
        </p:nvSpPr>
        <p:spPr>
          <a:xfrm>
            <a:off x="560388" y="3676650"/>
            <a:ext cx="2230437" cy="2352675"/>
          </a:xfrm>
        </p:spPr>
        <p:txBody>
          <a:bodyPr/>
          <a:lstStyle/>
          <a:p>
            <a:endParaRPr lang="en-GB"/>
          </a:p>
        </p:txBody>
      </p:sp>
    </p:spTree>
    <p:extLst>
      <p:ext uri="{BB962C8B-B14F-4D97-AF65-F5344CB8AC3E}">
        <p14:creationId xmlns:p14="http://schemas.microsoft.com/office/powerpoint/2010/main" val="3369631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age Divider Gree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44EA047-4A3D-9745-94AB-2CF4644000A2}"/>
              </a:ext>
            </a:extLst>
          </p:cNvPr>
          <p:cNvSpPr/>
          <p:nvPr userDrawn="1"/>
        </p:nvSpPr>
        <p:spPr>
          <a:xfrm>
            <a:off x="0" y="0"/>
            <a:ext cx="12192000" cy="6858000"/>
          </a:xfrm>
          <a:prstGeom prst="rect">
            <a:avLst/>
          </a:prstGeom>
          <a:gradFill flip="none" rotWithShape="1">
            <a:gsLst>
              <a:gs pos="55000">
                <a:schemeClr val="accent5">
                  <a:alpha val="25000"/>
                </a:schemeClr>
              </a:gs>
              <a:gs pos="100000">
                <a:srgbClr val="7FBFA6">
                  <a:alpha val="2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BA069B2-0DC3-C84D-B195-872B2EF772DB}"/>
              </a:ext>
            </a:extLst>
          </p:cNvPr>
          <p:cNvSpPr txBox="1"/>
          <p:nvPr userDrawn="1"/>
        </p:nvSpPr>
        <p:spPr>
          <a:xfrm>
            <a:off x="6870700" y="6991350"/>
            <a:ext cx="5321300" cy="646331"/>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
        <p:nvSpPr>
          <p:cNvPr id="18" name="Snip Single Corner of Rectangle 8">
            <a:extLst>
              <a:ext uri="{FF2B5EF4-FFF2-40B4-BE49-F238E27FC236}">
                <a16:creationId xmlns:a16="http://schemas.microsoft.com/office/drawing/2014/main" id="{E04DBC28-7B7B-0042-B480-B1AAECEBFC3D}"/>
              </a:ext>
            </a:extLst>
          </p:cNvPr>
          <p:cNvSpPr/>
          <p:nvPr userDrawn="1"/>
        </p:nvSpPr>
        <p:spPr>
          <a:xfrm>
            <a:off x="12041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of Rectangle 8">
            <a:extLst>
              <a:ext uri="{FF2B5EF4-FFF2-40B4-BE49-F238E27FC236}">
                <a16:creationId xmlns:a16="http://schemas.microsoft.com/office/drawing/2014/main" id="{E04DBC28-7B7B-0042-B480-B1AAECEBFC3D}"/>
              </a:ext>
            </a:extLst>
          </p:cNvPr>
          <p:cNvSpPr/>
          <p:nvPr userDrawn="1"/>
        </p:nvSpPr>
        <p:spPr>
          <a:xfrm>
            <a:off x="7977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ingle Corner of Rectangle 8">
            <a:extLst>
              <a:ext uri="{FF2B5EF4-FFF2-40B4-BE49-F238E27FC236}">
                <a16:creationId xmlns:a16="http://schemas.microsoft.com/office/drawing/2014/main" id="{E04DBC28-7B7B-0042-B480-B1AAECEBFC3D}"/>
              </a:ext>
            </a:extLst>
          </p:cNvPr>
          <p:cNvSpPr/>
          <p:nvPr userDrawn="1"/>
        </p:nvSpPr>
        <p:spPr>
          <a:xfrm>
            <a:off x="4040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ingle Corner of Rectangle 8">
            <a:extLst>
              <a:ext uri="{FF2B5EF4-FFF2-40B4-BE49-F238E27FC236}">
                <a16:creationId xmlns:a16="http://schemas.microsoft.com/office/drawing/2014/main" id="{E04DBC28-7B7B-0042-B480-B1AAECEBFC3D}"/>
              </a:ext>
            </a:extLst>
          </p:cNvPr>
          <p:cNvSpPr/>
          <p:nvPr userDrawn="1"/>
        </p:nvSpPr>
        <p:spPr>
          <a:xfrm>
            <a:off x="0"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BF020E3-B9A5-6C43-A948-10202F7C2306}"/>
              </a:ext>
            </a:extLst>
          </p:cNvPr>
          <p:cNvCxnSpPr>
            <a:cxnSpLocks/>
          </p:cNvCxnSpPr>
          <p:nvPr userDrawn="1"/>
        </p:nvCxnSpPr>
        <p:spPr>
          <a:xfrm>
            <a:off x="535881" y="3945612"/>
            <a:ext cx="1094711" cy="0"/>
          </a:xfrm>
          <a:prstGeom prst="line">
            <a:avLst/>
          </a:prstGeom>
          <a:ln w="28575">
            <a:solidFill>
              <a:srgbClr val="7FBFA6"/>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37038DFC-0577-C248-BB8D-400248B3D079}"/>
              </a:ext>
            </a:extLst>
          </p:cNvPr>
          <p:cNvSpPr>
            <a:spLocks noGrp="1"/>
          </p:cNvSpPr>
          <p:nvPr>
            <p:ph type="body" sz="quarter" idx="14" hasCustomPrompt="1"/>
          </p:nvPr>
        </p:nvSpPr>
        <p:spPr>
          <a:xfrm>
            <a:off x="535881" y="2438281"/>
            <a:ext cx="4428005" cy="1231106"/>
          </a:xfrm>
        </p:spPr>
        <p:txBody>
          <a:bodyPr anchor="b" anchorCtr="0"/>
          <a:lstStyle>
            <a:lvl1pPr>
              <a:spcBef>
                <a:spcPts val="0"/>
              </a:spcBef>
              <a:defRPr sz="4000">
                <a:solidFill>
                  <a:schemeClr val="bg1"/>
                </a:solidFill>
              </a:defRPr>
            </a:lvl1pPr>
            <a:lvl2pPr marL="0" indent="0">
              <a:defRPr sz="1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312834525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age Divider Yellow">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44EA047-4A3D-9745-94AB-2CF4644000A2}"/>
              </a:ext>
            </a:extLst>
          </p:cNvPr>
          <p:cNvSpPr/>
          <p:nvPr userDrawn="1"/>
        </p:nvSpPr>
        <p:spPr>
          <a:xfrm>
            <a:off x="0" y="0"/>
            <a:ext cx="12192000" cy="6858000"/>
          </a:xfrm>
          <a:prstGeom prst="rect">
            <a:avLst/>
          </a:prstGeom>
          <a:gradFill flip="none" rotWithShape="1">
            <a:gsLst>
              <a:gs pos="55000">
                <a:schemeClr val="accent4">
                  <a:alpha val="25000"/>
                </a:schemeClr>
              </a:gs>
              <a:gs pos="100000">
                <a:srgbClr val="ECD593">
                  <a:alpha val="2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BA069B2-0DC3-C84D-B195-872B2EF772DB}"/>
              </a:ext>
            </a:extLst>
          </p:cNvPr>
          <p:cNvSpPr txBox="1"/>
          <p:nvPr userDrawn="1"/>
        </p:nvSpPr>
        <p:spPr>
          <a:xfrm>
            <a:off x="6870700" y="6991350"/>
            <a:ext cx="5321300" cy="646331"/>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
        <p:nvSpPr>
          <p:cNvPr id="18" name="Snip Single Corner of Rectangle 8">
            <a:extLst>
              <a:ext uri="{FF2B5EF4-FFF2-40B4-BE49-F238E27FC236}">
                <a16:creationId xmlns:a16="http://schemas.microsoft.com/office/drawing/2014/main" id="{E04DBC28-7B7B-0042-B480-B1AAECEBFC3D}"/>
              </a:ext>
            </a:extLst>
          </p:cNvPr>
          <p:cNvSpPr/>
          <p:nvPr userDrawn="1"/>
        </p:nvSpPr>
        <p:spPr>
          <a:xfrm>
            <a:off x="12041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of Rectangle 8">
            <a:extLst>
              <a:ext uri="{FF2B5EF4-FFF2-40B4-BE49-F238E27FC236}">
                <a16:creationId xmlns:a16="http://schemas.microsoft.com/office/drawing/2014/main" id="{E04DBC28-7B7B-0042-B480-B1AAECEBFC3D}"/>
              </a:ext>
            </a:extLst>
          </p:cNvPr>
          <p:cNvSpPr/>
          <p:nvPr userDrawn="1"/>
        </p:nvSpPr>
        <p:spPr>
          <a:xfrm>
            <a:off x="7977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ingle Corner of Rectangle 8">
            <a:extLst>
              <a:ext uri="{FF2B5EF4-FFF2-40B4-BE49-F238E27FC236}">
                <a16:creationId xmlns:a16="http://schemas.microsoft.com/office/drawing/2014/main" id="{E04DBC28-7B7B-0042-B480-B1AAECEBFC3D}"/>
              </a:ext>
            </a:extLst>
          </p:cNvPr>
          <p:cNvSpPr/>
          <p:nvPr userDrawn="1"/>
        </p:nvSpPr>
        <p:spPr>
          <a:xfrm>
            <a:off x="404049"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ingle Corner of Rectangle 8">
            <a:extLst>
              <a:ext uri="{FF2B5EF4-FFF2-40B4-BE49-F238E27FC236}">
                <a16:creationId xmlns:a16="http://schemas.microsoft.com/office/drawing/2014/main" id="{E04DBC28-7B7B-0042-B480-B1AAECEBFC3D}"/>
              </a:ext>
            </a:extLst>
          </p:cNvPr>
          <p:cNvSpPr/>
          <p:nvPr userDrawn="1"/>
        </p:nvSpPr>
        <p:spPr>
          <a:xfrm>
            <a:off x="0" y="0"/>
            <a:ext cx="7454926" cy="6858000"/>
          </a:xfrm>
          <a:custGeom>
            <a:avLst/>
            <a:gdLst>
              <a:gd name="connsiteX0" fmla="*/ 0 w 7458419"/>
              <a:gd name="connsiteY0" fmla="*/ 0 h 6893626"/>
              <a:gd name="connsiteX1" fmla="*/ 4011606 w 7458419"/>
              <a:gd name="connsiteY1" fmla="*/ 0 h 6893626"/>
              <a:gd name="connsiteX2" fmla="*/ 7458419 w 7458419"/>
              <a:gd name="connsiteY2" fmla="*/ 3446813 h 6893626"/>
              <a:gd name="connsiteX3" fmla="*/ 7458419 w 7458419"/>
              <a:gd name="connsiteY3" fmla="*/ 6893626 h 6893626"/>
              <a:gd name="connsiteX4" fmla="*/ 0 w 7458419"/>
              <a:gd name="connsiteY4" fmla="*/ 6893626 h 6893626"/>
              <a:gd name="connsiteX5" fmla="*/ 0 w 7458419"/>
              <a:gd name="connsiteY5" fmla="*/ 0 h 6893626"/>
              <a:gd name="connsiteX0" fmla="*/ 0 w 7458419"/>
              <a:gd name="connsiteY0" fmla="*/ 0 h 6893626"/>
              <a:gd name="connsiteX1" fmla="*/ 4011606 w 7458419"/>
              <a:gd name="connsiteY1" fmla="*/ 0 h 6893626"/>
              <a:gd name="connsiteX2" fmla="*/ 7458419 w 7458419"/>
              <a:gd name="connsiteY2" fmla="*/ 6893626 h 6893626"/>
              <a:gd name="connsiteX3" fmla="*/ 0 w 7458419"/>
              <a:gd name="connsiteY3" fmla="*/ 6893626 h 6893626"/>
              <a:gd name="connsiteX4" fmla="*/ 0 w 7458419"/>
              <a:gd name="connsiteY4" fmla="*/ 0 h 689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419" h="6893626">
                <a:moveTo>
                  <a:pt x="0" y="0"/>
                </a:moveTo>
                <a:lnTo>
                  <a:pt x="4011606" y="0"/>
                </a:lnTo>
                <a:lnTo>
                  <a:pt x="7458419" y="6893626"/>
                </a:lnTo>
                <a:lnTo>
                  <a:pt x="0" y="6893626"/>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BF020E3-B9A5-6C43-A948-10202F7C2306}"/>
              </a:ext>
            </a:extLst>
          </p:cNvPr>
          <p:cNvCxnSpPr>
            <a:cxnSpLocks/>
          </p:cNvCxnSpPr>
          <p:nvPr userDrawn="1"/>
        </p:nvCxnSpPr>
        <p:spPr>
          <a:xfrm>
            <a:off x="535881" y="3945612"/>
            <a:ext cx="1094711" cy="0"/>
          </a:xfrm>
          <a:prstGeom prst="line">
            <a:avLst/>
          </a:prstGeom>
          <a:ln w="28575">
            <a:solidFill>
              <a:srgbClr val="ECD593"/>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37038DFC-0577-C248-BB8D-400248B3D079}"/>
              </a:ext>
            </a:extLst>
          </p:cNvPr>
          <p:cNvSpPr>
            <a:spLocks noGrp="1"/>
          </p:cNvSpPr>
          <p:nvPr>
            <p:ph type="body" sz="quarter" idx="14" hasCustomPrompt="1"/>
          </p:nvPr>
        </p:nvSpPr>
        <p:spPr>
          <a:xfrm>
            <a:off x="535881" y="2438281"/>
            <a:ext cx="4428005" cy="1231106"/>
          </a:xfrm>
        </p:spPr>
        <p:txBody>
          <a:bodyPr anchor="b" anchorCtr="0"/>
          <a:lstStyle>
            <a:lvl1pPr>
              <a:spcBef>
                <a:spcPts val="0"/>
              </a:spcBef>
              <a:defRPr sz="4000">
                <a:solidFill>
                  <a:schemeClr val="tx1"/>
                </a:solidFill>
              </a:defRPr>
            </a:lvl1pPr>
            <a:lvl2pPr marL="0" indent="0">
              <a:defRPr sz="1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411149363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Image Quote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67C246-FF1E-3847-A34E-C7E2FA91CA8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5051"/>
            <a:ext cx="12204000" cy="6854638"/>
          </a:xfrm>
          <a:prstGeom prst="rect">
            <a:avLst/>
          </a:prstGeom>
        </p:spPr>
      </p:pic>
      <p:sp>
        <p:nvSpPr>
          <p:cNvPr id="4" name="Rectangle 3">
            <a:extLst>
              <a:ext uri="{FF2B5EF4-FFF2-40B4-BE49-F238E27FC236}">
                <a16:creationId xmlns:a16="http://schemas.microsoft.com/office/drawing/2014/main" id="{16CA5421-FF97-8D45-AA91-A5AB22D0E054}"/>
              </a:ext>
            </a:extLst>
          </p:cNvPr>
          <p:cNvSpPr/>
          <p:nvPr userDrawn="1"/>
        </p:nvSpPr>
        <p:spPr>
          <a:xfrm>
            <a:off x="0" y="1004058"/>
            <a:ext cx="6159500" cy="484988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535879" y="1880897"/>
            <a:ext cx="0" cy="30962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B3ABB55-5C1D-604D-9F9D-C70A0122E185}"/>
              </a:ext>
            </a:extLst>
          </p:cNvPr>
          <p:cNvSpPr/>
          <p:nvPr userDrawn="1"/>
        </p:nvSpPr>
        <p:spPr>
          <a:xfrm flipH="1">
            <a:off x="10136977" y="0"/>
            <a:ext cx="2059882"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a:off x="11395881" y="0"/>
            <a:ext cx="835789"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BA069B2-0DC3-C84D-B195-872B2EF772DB}"/>
              </a:ext>
            </a:extLst>
          </p:cNvPr>
          <p:cNvSpPr txBox="1"/>
          <p:nvPr userDrawn="1"/>
        </p:nvSpPr>
        <p:spPr>
          <a:xfrm>
            <a:off x="6870700" y="6991350"/>
            <a:ext cx="5321300" cy="646331"/>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a:extLst>
              <a:ext uri="{FF2B5EF4-FFF2-40B4-BE49-F238E27FC236}">
                <a16:creationId xmlns:a16="http://schemas.microsoft.com/office/drawing/2014/main" id="{37038DFC-0577-C248-BB8D-400248B3D079}"/>
              </a:ext>
            </a:extLst>
          </p:cNvPr>
          <p:cNvSpPr>
            <a:spLocks noGrp="1"/>
          </p:cNvSpPr>
          <p:nvPr>
            <p:ph type="body" sz="quarter" idx="14"/>
          </p:nvPr>
        </p:nvSpPr>
        <p:spPr>
          <a:xfrm>
            <a:off x="1050687" y="2054128"/>
            <a:ext cx="4411787" cy="2749744"/>
          </a:xfrm>
        </p:spPr>
        <p:txBody>
          <a:bodyPr anchor="ctr" anchorCtr="0"/>
          <a:lstStyle>
            <a:lvl1pPr>
              <a:defRPr sz="2800">
                <a:solidFill>
                  <a:schemeClr val="accent1"/>
                </a:solidFill>
              </a:defRPr>
            </a:lvl1pPr>
            <a:lvl2pPr marL="0" indent="0">
              <a:defRPr sz="1200">
                <a:solidFill>
                  <a:schemeClr val="accent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Box 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Tree>
    <p:extLst>
      <p:ext uri="{BB962C8B-B14F-4D97-AF65-F5344CB8AC3E}">
        <p14:creationId xmlns:p14="http://schemas.microsoft.com/office/powerpoint/2010/main" val="3997432511"/>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anner slide 1">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34A290A-C6DC-1948-B294-76D572255EDC}"/>
              </a:ext>
            </a:extLst>
          </p:cNvPr>
          <p:cNvGrpSpPr/>
          <p:nvPr userDrawn="1"/>
        </p:nvGrpSpPr>
        <p:grpSpPr>
          <a:xfrm>
            <a:off x="0" y="0"/>
            <a:ext cx="12192000" cy="6858000"/>
            <a:chOff x="0" y="0"/>
            <a:chExt cx="12192000" cy="6858000"/>
          </a:xfrm>
        </p:grpSpPr>
        <p:sp>
          <p:nvSpPr>
            <p:cNvPr id="11" name="Rectangle 10">
              <a:extLst>
                <a:ext uri="{FF2B5EF4-FFF2-40B4-BE49-F238E27FC236}">
                  <a16:creationId xmlns:a16="http://schemas.microsoft.com/office/drawing/2014/main" id="{C44EA047-4A3D-9745-94AB-2CF4644000A2}"/>
                </a:ext>
              </a:extLst>
            </p:cNvPr>
            <p:cNvSpPr/>
            <p:nvPr/>
          </p:nvSpPr>
          <p:spPr>
            <a:xfrm>
              <a:off x="0" y="0"/>
              <a:ext cx="12192000" cy="6858000"/>
            </a:xfrm>
            <a:prstGeom prst="rect">
              <a:avLst/>
            </a:prstGeom>
            <a:gradFill flip="none" rotWithShape="1">
              <a:gsLst>
                <a:gs pos="0">
                  <a:schemeClr val="accent3">
                    <a:alpha val="20000"/>
                  </a:schemeClr>
                </a:gs>
                <a:gs pos="100000">
                  <a:schemeClr val="accent1">
                    <a:alpha val="2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8A50AEE5-F283-0245-8D7C-7B5B1E6219ED}"/>
                </a:ext>
              </a:extLst>
            </p:cNvPr>
            <p:cNvSpPr/>
            <p:nvPr/>
          </p:nvSpPr>
          <p:spPr>
            <a:xfrm>
              <a:off x="0" y="0"/>
              <a:ext cx="152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CD67300B-E787-304D-A0BF-C30765DAE5C8}"/>
                </a:ext>
              </a:extLst>
            </p:cNvPr>
            <p:cNvSpPr/>
            <p:nvPr/>
          </p:nvSpPr>
          <p:spPr>
            <a:xfrm>
              <a:off x="1524000" y="0"/>
              <a:ext cx="2395538"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Open Sans" panose="020B0606030504020204" pitchFamily="34" charset="0"/>
                <a:ea typeface="Open Sans" panose="020B0606030504020204" pitchFamily="34" charset="0"/>
                <a:cs typeface="Open Sans" panose="020B0606030504020204" pitchFamily="34" charset="0"/>
              </a:endParaRPr>
            </a:p>
          </p:txBody>
        </p:sp>
      </p:grpSp>
      <p:sp>
        <p:nvSpPr>
          <p:cNvPr id="9" name="TextBox 8">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28444216"/>
      </p:ext>
    </p:extLst>
  </p:cSld>
  <p:clrMapOvr>
    <a:masterClrMapping/>
  </p:clrMapOvr>
  <p:hf hdr="0" dt="0"/>
  <p:extLst>
    <p:ext uri="{DCECCB84-F9BA-43D5-87BE-67443E8EF086}">
      <p15:sldGuideLst xmlns:p15="http://schemas.microsoft.com/office/powerpoint/2012/main">
        <p15:guide id="1" orient="horz" pos="372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icture DWF ">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AA827E7-B6B2-CF48-8415-7A8D543277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378677" y="5052"/>
            <a:ext cx="5813323" cy="6847897"/>
          </a:xfrm>
          <a:prstGeom prst="rect">
            <a:avLst/>
          </a:prstGeom>
        </p:spPr>
      </p:pic>
      <p:grpSp>
        <p:nvGrpSpPr>
          <p:cNvPr id="15" name="Group 14">
            <a:extLst>
              <a:ext uri="{FF2B5EF4-FFF2-40B4-BE49-F238E27FC236}">
                <a16:creationId xmlns:a16="http://schemas.microsoft.com/office/drawing/2014/main" id="{B7906AF6-E2D2-2C45-A512-EAA96A5CF0B6}"/>
              </a:ext>
            </a:extLst>
          </p:cNvPr>
          <p:cNvGrpSpPr/>
          <p:nvPr userDrawn="1"/>
        </p:nvGrpSpPr>
        <p:grpSpPr>
          <a:xfrm>
            <a:off x="-2" y="0"/>
            <a:ext cx="7153277" cy="6858000"/>
            <a:chOff x="-2" y="0"/>
            <a:chExt cx="7153277" cy="6858000"/>
          </a:xfrm>
        </p:grpSpPr>
        <p:sp>
          <p:nvSpPr>
            <p:cNvPr id="16" name="Rectangle 15">
              <a:extLst>
                <a:ext uri="{FF2B5EF4-FFF2-40B4-BE49-F238E27FC236}">
                  <a16:creationId xmlns:a16="http://schemas.microsoft.com/office/drawing/2014/main" id="{F4649143-3CDB-3047-915A-67DF1EBD82BB}"/>
                </a:ext>
              </a:extLst>
            </p:cNvPr>
            <p:cNvSpPr/>
            <p:nvPr userDrawn="1"/>
          </p:nvSpPr>
          <p:spPr>
            <a:xfrm>
              <a:off x="0" y="0"/>
              <a:ext cx="7153275"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17" name="Rectangle 16">
              <a:extLst>
                <a:ext uri="{FF2B5EF4-FFF2-40B4-BE49-F238E27FC236}">
                  <a16:creationId xmlns:a16="http://schemas.microsoft.com/office/drawing/2014/main" id="{01B72276-542D-9447-93BD-8DEDD86F768C}"/>
                </a:ext>
              </a:extLst>
            </p:cNvPr>
            <p:cNvSpPr/>
            <p:nvPr userDrawn="1"/>
          </p:nvSpPr>
          <p:spPr>
            <a:xfrm>
              <a:off x="-2" y="0"/>
              <a:ext cx="6713317"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grpSp>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757141" y="3429000"/>
            <a:ext cx="20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10">
            <a:extLst>
              <a:ext uri="{FF2B5EF4-FFF2-40B4-BE49-F238E27FC236}">
                <a16:creationId xmlns:a16="http://schemas.microsoft.com/office/drawing/2014/main" id="{20C5E4E2-D504-B44C-92A8-6FAEE6B1E4A3}"/>
              </a:ext>
            </a:extLst>
          </p:cNvPr>
          <p:cNvSpPr>
            <a:spLocks noGrp="1"/>
          </p:cNvSpPr>
          <p:nvPr>
            <p:ph idx="1" hasCustomPrompt="1"/>
          </p:nvPr>
        </p:nvSpPr>
        <p:spPr>
          <a:xfrm>
            <a:off x="757141" y="3873881"/>
            <a:ext cx="4104000" cy="307777"/>
          </a:xfrm>
          <a:prstGeom prst="rect">
            <a:avLst/>
          </a:prstGeom>
        </p:spPr>
        <p:txBody>
          <a:bodyPr vert="horz" wrap="square" lIns="0" tIns="0" rIns="0" bIns="0" rtlCol="0">
            <a:spAutoFit/>
          </a:bodyPr>
          <a:lstStyle>
            <a:lvl1pPr>
              <a:defRPr sz="20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a:t>Add sub heading</a:t>
            </a:r>
          </a:p>
        </p:txBody>
      </p:sp>
      <p:sp>
        <p:nvSpPr>
          <p:cNvPr id="27" name="Title Placeholder 8">
            <a:extLst>
              <a:ext uri="{FF2B5EF4-FFF2-40B4-BE49-F238E27FC236}">
                <a16:creationId xmlns:a16="http://schemas.microsoft.com/office/drawing/2014/main" id="{B03861ED-3217-1B4A-BBAD-F7CEE653B0E0}"/>
              </a:ext>
            </a:extLst>
          </p:cNvPr>
          <p:cNvSpPr>
            <a:spLocks noGrp="1"/>
          </p:cNvSpPr>
          <p:nvPr>
            <p:ph type="title"/>
          </p:nvPr>
        </p:nvSpPr>
        <p:spPr>
          <a:xfrm>
            <a:off x="757141" y="735973"/>
            <a:ext cx="5256000" cy="2400657"/>
          </a:xfrm>
          <a:prstGeom prst="rect">
            <a:avLst/>
          </a:prstGeom>
        </p:spPr>
        <p:txBody>
          <a:bodyPr vert="horz" wrap="square" lIns="0" tIns="0" rIns="0" bIns="0" rtlCol="0" anchor="b" anchorCtr="0">
            <a:spAutoFit/>
          </a:bodyPr>
          <a:lstStyle>
            <a:lvl1pPr>
              <a:lnSpc>
                <a:spcPct val="100000"/>
              </a:lnSpc>
              <a:defRPr sz="5200"/>
            </a:lvl1pPr>
          </a:lstStyle>
          <a:p>
            <a:r>
              <a:rPr lang="en-GB"/>
              <a:t>Click to edit Master title style</a:t>
            </a:r>
            <a:endParaRPr lang="en-US"/>
          </a:p>
        </p:txBody>
      </p:sp>
      <p:sp>
        <p:nvSpPr>
          <p:cNvPr id="9" name="Title Placeholder 8">
            <a:extLst>
              <a:ext uri="{FF2B5EF4-FFF2-40B4-BE49-F238E27FC236}">
                <a16:creationId xmlns:a16="http://schemas.microsoft.com/office/drawing/2014/main" id="{8D15F51B-78AD-AB44-9B24-658537C55895}"/>
              </a:ext>
            </a:extLst>
          </p:cNvPr>
          <p:cNvSpPr txBox="1">
            <a:spLocks/>
          </p:cNvSpPr>
          <p:nvPr userDrawn="1"/>
        </p:nvSpPr>
        <p:spPr>
          <a:xfrm>
            <a:off x="757140" y="5962948"/>
            <a:ext cx="2987999" cy="215444"/>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500" b="0" i="0" kern="1200">
                <a:solidFill>
                  <a:schemeClr val="bg2"/>
                </a:solidFill>
                <a:latin typeface="Merriweather Light" pitchFamily="2" charset="77"/>
                <a:ea typeface="+mj-ea"/>
                <a:cs typeface="+mj-cs"/>
              </a:defRPr>
            </a:lvl1pPr>
          </a:lstStyle>
          <a:p>
            <a:r>
              <a:rPr lang="en-US" sz="1400" b="1" i="0">
                <a:solidFill>
                  <a:schemeClr val="accent1"/>
                </a:solidFill>
                <a:latin typeface="Open Sans" panose="020B0606030504020204" pitchFamily="34" charset="0"/>
                <a:ea typeface="Open Sans" panose="020B0606030504020204" pitchFamily="34" charset="0"/>
                <a:cs typeface="Open Sans" panose="020B0606030504020204" pitchFamily="34" charset="0"/>
              </a:rPr>
              <a:t>dwfgroup.com</a:t>
            </a:r>
          </a:p>
        </p:txBody>
      </p:sp>
      <p:sp>
        <p:nvSpPr>
          <p:cNvPr id="10" name="TextBox 9">
            <a:extLst>
              <a:ext uri="{FF2B5EF4-FFF2-40B4-BE49-F238E27FC236}">
                <a16:creationId xmlns:a16="http://schemas.microsoft.com/office/drawing/2014/main" id="{E277DB03-4847-4142-8897-4893735533E3}"/>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pic>
        <p:nvPicPr>
          <p:cNvPr id="19" name="Picture 18">
            <a:extLst>
              <a:ext uri="{FF2B5EF4-FFF2-40B4-BE49-F238E27FC236}">
                <a16:creationId xmlns:a16="http://schemas.microsoft.com/office/drawing/2014/main" id="{B9216A4C-0CF6-D64B-91FC-23A5EEA6F9D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25123" y="726250"/>
            <a:ext cx="934339" cy="937286"/>
          </a:xfrm>
          <a:prstGeom prst="rect">
            <a:avLst/>
          </a:prstGeom>
        </p:spPr>
      </p:pic>
    </p:spTree>
    <p:extLst>
      <p:ext uri="{BB962C8B-B14F-4D97-AF65-F5344CB8AC3E}">
        <p14:creationId xmlns:p14="http://schemas.microsoft.com/office/powerpoint/2010/main" val="2218731501"/>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with title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5" name="Footer Placeholder 4"/>
          <p:cNvSpPr>
            <a:spLocks noGrp="1"/>
          </p:cNvSpPr>
          <p:nvPr>
            <p:ph type="ftr" sz="quarter" idx="12"/>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398307580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slide with title footer 2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7" name="Straight Connector 6">
            <a:extLst>
              <a:ext uri="{FF2B5EF4-FFF2-40B4-BE49-F238E27FC236}">
                <a16:creationId xmlns:a16="http://schemas.microsoft.com/office/drawing/2014/main" id="{8C8A8B52-BD5F-1E4A-8235-8A797CF5B36F}"/>
              </a:ext>
            </a:extLst>
          </p:cNvPr>
          <p:cNvCxnSpPr>
            <a:cxnSpLocks/>
          </p:cNvCxnSpPr>
          <p:nvPr userDrawn="1"/>
        </p:nvCxnSpPr>
        <p:spPr>
          <a:xfrm>
            <a:off x="560291"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A85012-4D54-6E4D-929D-B3580B4E6A9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2"/>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2208507688"/>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Col Tex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GB"/>
              <a:t>DWF Public Sector Webinar Series 2025</a:t>
            </a:r>
            <a:endParaRPr lang="en-US" b="1">
              <a:solidFill>
                <a:schemeClr val="accent1"/>
              </a:solidFill>
            </a:endParaRPr>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8" name="Text Placeholder 7">
            <a:extLst>
              <a:ext uri="{FF2B5EF4-FFF2-40B4-BE49-F238E27FC236}">
                <a16:creationId xmlns:a16="http://schemas.microsoft.com/office/drawing/2014/main" id="{0E0A5346-A96E-1F40-9C08-BC43EE7AD7E6}"/>
              </a:ext>
            </a:extLst>
          </p:cNvPr>
          <p:cNvSpPr>
            <a:spLocks noGrp="1"/>
          </p:cNvSpPr>
          <p:nvPr>
            <p:ph type="body" sz="quarter" idx="12"/>
          </p:nvPr>
        </p:nvSpPr>
        <p:spPr>
          <a:xfrm>
            <a:off x="560291" y="2051050"/>
            <a:ext cx="11073600" cy="246221"/>
          </a:xfrm>
        </p:spPr>
        <p:txBody>
          <a:bodyPr/>
          <a:lstStyle/>
          <a:p>
            <a:pPr lvl="0"/>
            <a:r>
              <a:rPr lang="en-GB"/>
              <a:t>Click to edit Master text styles</a:t>
            </a:r>
          </a:p>
        </p:txBody>
      </p:sp>
      <p:sp>
        <p:nvSpPr>
          <p:cNvPr id="18" name="Text Placeholder 5">
            <a:extLst>
              <a:ext uri="{FF2B5EF4-FFF2-40B4-BE49-F238E27FC236}">
                <a16:creationId xmlns:a16="http://schemas.microsoft.com/office/drawing/2014/main" id="{35C93A24-4537-114E-A7B4-7C434CCC58DE}"/>
              </a:ext>
            </a:extLst>
          </p:cNvPr>
          <p:cNvSpPr>
            <a:spLocks noGrp="1"/>
          </p:cNvSpPr>
          <p:nvPr>
            <p:ph type="body" sz="quarter" idx="41"/>
          </p:nvPr>
        </p:nvSpPr>
        <p:spPr>
          <a:xfrm>
            <a:off x="560388" y="2446040"/>
            <a:ext cx="1108075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139445725"/>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 Col Text 2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7" name="Straight Connector 6">
            <a:extLst>
              <a:ext uri="{FF2B5EF4-FFF2-40B4-BE49-F238E27FC236}">
                <a16:creationId xmlns:a16="http://schemas.microsoft.com/office/drawing/2014/main" id="{EF70DEB6-0BA7-994C-A4B4-47CD069E7EC6}"/>
              </a:ext>
            </a:extLst>
          </p:cNvPr>
          <p:cNvCxnSpPr>
            <a:cxnSpLocks/>
          </p:cNvCxnSpPr>
          <p:nvPr userDrawn="1"/>
        </p:nvCxnSpPr>
        <p:spPr>
          <a:xfrm>
            <a:off x="560291"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613CC8-98DF-1A49-99B2-CBAB1FC07E3D}"/>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60209D90-546E-0F47-B5A8-328078F7C7F4}"/>
              </a:ext>
            </a:extLst>
          </p:cNvPr>
          <p:cNvSpPr>
            <a:spLocks noGrp="1"/>
          </p:cNvSpPr>
          <p:nvPr>
            <p:ph type="body" sz="quarter" idx="15"/>
          </p:nvPr>
        </p:nvSpPr>
        <p:spPr>
          <a:xfrm>
            <a:off x="560291" y="2549598"/>
            <a:ext cx="11073600" cy="246221"/>
          </a:xfrm>
        </p:spPr>
        <p:txBody>
          <a:bodyPr/>
          <a:lstStyle/>
          <a:p>
            <a:pPr lvl="0"/>
            <a:r>
              <a:rPr lang="en-GB"/>
              <a:t>Click to edit Master text styles</a:t>
            </a:r>
          </a:p>
        </p:txBody>
      </p:sp>
      <p:sp>
        <p:nvSpPr>
          <p:cNvPr id="9" name="Text Placeholder 5">
            <a:extLst>
              <a:ext uri="{FF2B5EF4-FFF2-40B4-BE49-F238E27FC236}">
                <a16:creationId xmlns:a16="http://schemas.microsoft.com/office/drawing/2014/main" id="{36AEB9A9-B181-4449-AF04-6735F1709F57}"/>
              </a:ext>
            </a:extLst>
          </p:cNvPr>
          <p:cNvSpPr>
            <a:spLocks noGrp="1"/>
          </p:cNvSpPr>
          <p:nvPr>
            <p:ph type="body" sz="quarter" idx="41"/>
          </p:nvPr>
        </p:nvSpPr>
        <p:spPr>
          <a:xfrm>
            <a:off x="560388" y="2944588"/>
            <a:ext cx="1108075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5" name="Footer Placeholder 4"/>
          <p:cNvSpPr>
            <a:spLocks noGrp="1"/>
          </p:cNvSpPr>
          <p:nvPr>
            <p:ph type="ftr" sz="quarter" idx="42"/>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722737570"/>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 Tex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9" name="Text Placeholder 7">
            <a:extLst>
              <a:ext uri="{FF2B5EF4-FFF2-40B4-BE49-F238E27FC236}">
                <a16:creationId xmlns:a16="http://schemas.microsoft.com/office/drawing/2014/main" id="{9F3C28F8-D134-FC48-9495-8A79B0B072D1}"/>
              </a:ext>
            </a:extLst>
          </p:cNvPr>
          <p:cNvSpPr>
            <a:spLocks noGrp="1"/>
          </p:cNvSpPr>
          <p:nvPr>
            <p:ph type="body" sz="quarter" idx="19"/>
          </p:nvPr>
        </p:nvSpPr>
        <p:spPr>
          <a:xfrm>
            <a:off x="560291" y="2051050"/>
            <a:ext cx="5468400" cy="246221"/>
          </a:xfrm>
        </p:spPr>
        <p:txBody>
          <a:bodyPr/>
          <a:lstStyle/>
          <a:p>
            <a:pPr lvl="0"/>
            <a:r>
              <a:rPr lang="en-GB"/>
              <a:t>Click to edit Master text styles</a:t>
            </a:r>
          </a:p>
        </p:txBody>
      </p:sp>
      <p:sp>
        <p:nvSpPr>
          <p:cNvPr id="15" name="Text Placeholder 7">
            <a:extLst>
              <a:ext uri="{FF2B5EF4-FFF2-40B4-BE49-F238E27FC236}">
                <a16:creationId xmlns:a16="http://schemas.microsoft.com/office/drawing/2014/main" id="{010D2D97-B208-1C45-8936-87B30CFEABA2}"/>
              </a:ext>
            </a:extLst>
          </p:cNvPr>
          <p:cNvSpPr>
            <a:spLocks noGrp="1"/>
          </p:cNvSpPr>
          <p:nvPr>
            <p:ph type="body" sz="quarter" idx="35"/>
          </p:nvPr>
        </p:nvSpPr>
        <p:spPr>
          <a:xfrm>
            <a:off x="6165491" y="2051050"/>
            <a:ext cx="5468400" cy="246221"/>
          </a:xfrm>
        </p:spPr>
        <p:txBody>
          <a:bodyPr/>
          <a:lstStyle/>
          <a:p>
            <a:pPr lvl="0"/>
            <a:r>
              <a:rPr lang="en-GB"/>
              <a:t>Click to edit Master text styles</a:t>
            </a:r>
          </a:p>
        </p:txBody>
      </p:sp>
      <p:sp>
        <p:nvSpPr>
          <p:cNvPr id="11" name="Text Placeholder 5">
            <a:extLst>
              <a:ext uri="{FF2B5EF4-FFF2-40B4-BE49-F238E27FC236}">
                <a16:creationId xmlns:a16="http://schemas.microsoft.com/office/drawing/2014/main" id="{ECE2F56B-DC8F-8A43-B65E-EFDA49DA9FDD}"/>
              </a:ext>
            </a:extLst>
          </p:cNvPr>
          <p:cNvSpPr>
            <a:spLocks noGrp="1"/>
          </p:cNvSpPr>
          <p:nvPr>
            <p:ph type="body" sz="quarter" idx="41"/>
          </p:nvPr>
        </p:nvSpPr>
        <p:spPr>
          <a:xfrm>
            <a:off x="560387" y="2446040"/>
            <a:ext cx="54684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12" name="Text Placeholder 5">
            <a:extLst>
              <a:ext uri="{FF2B5EF4-FFF2-40B4-BE49-F238E27FC236}">
                <a16:creationId xmlns:a16="http://schemas.microsoft.com/office/drawing/2014/main" id="{33F671A9-9984-284C-9C75-68467E5F4409}"/>
              </a:ext>
            </a:extLst>
          </p:cNvPr>
          <p:cNvSpPr>
            <a:spLocks noGrp="1"/>
          </p:cNvSpPr>
          <p:nvPr>
            <p:ph type="body" sz="quarter" idx="42"/>
          </p:nvPr>
        </p:nvSpPr>
        <p:spPr>
          <a:xfrm>
            <a:off x="6189663" y="2446040"/>
            <a:ext cx="546417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5" name="Footer Placeholder 4"/>
          <p:cNvSpPr>
            <a:spLocks noGrp="1"/>
          </p:cNvSpPr>
          <p:nvPr>
            <p:ph type="ftr" sz="quarter" idx="43"/>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8463505"/>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 Col Text 2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9" name="Straight Connector 8">
            <a:extLst>
              <a:ext uri="{FF2B5EF4-FFF2-40B4-BE49-F238E27FC236}">
                <a16:creationId xmlns:a16="http://schemas.microsoft.com/office/drawing/2014/main" id="{133E61B7-A764-C44F-AF83-AA8C9045114F}"/>
              </a:ext>
            </a:extLst>
          </p:cNvPr>
          <p:cNvCxnSpPr>
            <a:cxnSpLocks/>
          </p:cNvCxnSpPr>
          <p:nvPr userDrawn="1"/>
        </p:nvCxnSpPr>
        <p:spPr>
          <a:xfrm>
            <a:off x="560291"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64E1B6A-ACE3-BA43-837C-27293FA1AF11}"/>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7">
            <a:extLst>
              <a:ext uri="{FF2B5EF4-FFF2-40B4-BE49-F238E27FC236}">
                <a16:creationId xmlns:a16="http://schemas.microsoft.com/office/drawing/2014/main" id="{DA233882-E2B8-F745-AB3C-6C9261D498BE}"/>
              </a:ext>
            </a:extLst>
          </p:cNvPr>
          <p:cNvSpPr>
            <a:spLocks noGrp="1"/>
          </p:cNvSpPr>
          <p:nvPr>
            <p:ph type="body" sz="quarter" idx="19"/>
          </p:nvPr>
        </p:nvSpPr>
        <p:spPr>
          <a:xfrm>
            <a:off x="560291" y="2549598"/>
            <a:ext cx="5468400" cy="246221"/>
          </a:xfrm>
        </p:spPr>
        <p:txBody>
          <a:bodyPr/>
          <a:lstStyle/>
          <a:p>
            <a:pPr lvl="0"/>
            <a:r>
              <a:rPr lang="en-GB"/>
              <a:t>Click to edit Master text styles</a:t>
            </a:r>
          </a:p>
        </p:txBody>
      </p:sp>
      <p:sp>
        <p:nvSpPr>
          <p:cNvPr id="17" name="Text Placeholder 7">
            <a:extLst>
              <a:ext uri="{FF2B5EF4-FFF2-40B4-BE49-F238E27FC236}">
                <a16:creationId xmlns:a16="http://schemas.microsoft.com/office/drawing/2014/main" id="{897E79B0-7449-3947-AA8C-6FCB89783A81}"/>
              </a:ext>
            </a:extLst>
          </p:cNvPr>
          <p:cNvSpPr>
            <a:spLocks noGrp="1"/>
          </p:cNvSpPr>
          <p:nvPr>
            <p:ph type="body" sz="quarter" idx="35"/>
          </p:nvPr>
        </p:nvSpPr>
        <p:spPr>
          <a:xfrm>
            <a:off x="6165491" y="2549598"/>
            <a:ext cx="5468400" cy="246221"/>
          </a:xfrm>
        </p:spPr>
        <p:txBody>
          <a:bodyPr/>
          <a:lstStyle/>
          <a:p>
            <a:pPr lvl="0"/>
            <a:r>
              <a:rPr lang="en-GB"/>
              <a:t>Click to edit Master text styles</a:t>
            </a:r>
          </a:p>
        </p:txBody>
      </p:sp>
      <p:sp>
        <p:nvSpPr>
          <p:cNvPr id="11" name="Text Placeholder 5">
            <a:extLst>
              <a:ext uri="{FF2B5EF4-FFF2-40B4-BE49-F238E27FC236}">
                <a16:creationId xmlns:a16="http://schemas.microsoft.com/office/drawing/2014/main" id="{F3141CE3-758B-6142-B7F2-9D9D10D4A938}"/>
              </a:ext>
            </a:extLst>
          </p:cNvPr>
          <p:cNvSpPr>
            <a:spLocks noGrp="1"/>
          </p:cNvSpPr>
          <p:nvPr>
            <p:ph type="body" sz="quarter" idx="41"/>
          </p:nvPr>
        </p:nvSpPr>
        <p:spPr>
          <a:xfrm>
            <a:off x="560388" y="2944588"/>
            <a:ext cx="54684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12" name="Text Placeholder 5">
            <a:extLst>
              <a:ext uri="{FF2B5EF4-FFF2-40B4-BE49-F238E27FC236}">
                <a16:creationId xmlns:a16="http://schemas.microsoft.com/office/drawing/2014/main" id="{90B8306E-8D26-B54E-A257-110812B882D0}"/>
              </a:ext>
            </a:extLst>
          </p:cNvPr>
          <p:cNvSpPr>
            <a:spLocks noGrp="1"/>
          </p:cNvSpPr>
          <p:nvPr>
            <p:ph type="body" sz="quarter" idx="42"/>
          </p:nvPr>
        </p:nvSpPr>
        <p:spPr>
          <a:xfrm>
            <a:off x="6165491" y="2944588"/>
            <a:ext cx="54684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5" name="Footer Placeholder 4"/>
          <p:cNvSpPr>
            <a:spLocks noGrp="1"/>
          </p:cNvSpPr>
          <p:nvPr>
            <p:ph type="ftr" sz="quarter" idx="43"/>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2944936481"/>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 Tex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11" name="Text Placeholder 7">
            <a:extLst>
              <a:ext uri="{FF2B5EF4-FFF2-40B4-BE49-F238E27FC236}">
                <a16:creationId xmlns:a16="http://schemas.microsoft.com/office/drawing/2014/main" id="{FE51C106-5B1A-0D47-B867-CCDBE46AC079}"/>
              </a:ext>
            </a:extLst>
          </p:cNvPr>
          <p:cNvSpPr>
            <a:spLocks noGrp="1"/>
          </p:cNvSpPr>
          <p:nvPr>
            <p:ph type="body" sz="quarter" idx="23"/>
          </p:nvPr>
        </p:nvSpPr>
        <p:spPr>
          <a:xfrm>
            <a:off x="560291" y="2051050"/>
            <a:ext cx="3592800" cy="246221"/>
          </a:xfrm>
        </p:spPr>
        <p:txBody>
          <a:bodyPr/>
          <a:lstStyle/>
          <a:p>
            <a:pPr lvl="0"/>
            <a:r>
              <a:rPr lang="en-GB"/>
              <a:t>Click to edit Master text styles</a:t>
            </a:r>
          </a:p>
        </p:txBody>
      </p:sp>
      <p:sp>
        <p:nvSpPr>
          <p:cNvPr id="19" name="Text Placeholder 7">
            <a:extLst>
              <a:ext uri="{FF2B5EF4-FFF2-40B4-BE49-F238E27FC236}">
                <a16:creationId xmlns:a16="http://schemas.microsoft.com/office/drawing/2014/main" id="{8D71427F-160A-7648-9F92-72B02ACEA52E}"/>
              </a:ext>
            </a:extLst>
          </p:cNvPr>
          <p:cNvSpPr>
            <a:spLocks noGrp="1"/>
          </p:cNvSpPr>
          <p:nvPr>
            <p:ph type="body" sz="quarter" idx="35"/>
          </p:nvPr>
        </p:nvSpPr>
        <p:spPr>
          <a:xfrm>
            <a:off x="8041091" y="2051050"/>
            <a:ext cx="3592800" cy="246221"/>
          </a:xfrm>
        </p:spPr>
        <p:txBody>
          <a:bodyPr/>
          <a:lstStyle/>
          <a:p>
            <a:pPr lvl="0"/>
            <a:r>
              <a:rPr lang="en-GB"/>
              <a:t>Click to edit Master text styles</a:t>
            </a:r>
          </a:p>
        </p:txBody>
      </p:sp>
      <p:sp>
        <p:nvSpPr>
          <p:cNvPr id="21" name="Text Placeholder 7">
            <a:extLst>
              <a:ext uri="{FF2B5EF4-FFF2-40B4-BE49-F238E27FC236}">
                <a16:creationId xmlns:a16="http://schemas.microsoft.com/office/drawing/2014/main" id="{886D4D01-10A5-364C-86D4-AC4C3F2D4FD7}"/>
              </a:ext>
            </a:extLst>
          </p:cNvPr>
          <p:cNvSpPr>
            <a:spLocks noGrp="1"/>
          </p:cNvSpPr>
          <p:nvPr>
            <p:ph type="body" sz="quarter" idx="37"/>
          </p:nvPr>
        </p:nvSpPr>
        <p:spPr>
          <a:xfrm>
            <a:off x="4300691" y="2051050"/>
            <a:ext cx="3592800" cy="246221"/>
          </a:xfrm>
        </p:spPr>
        <p:txBody>
          <a:bodyPr/>
          <a:lstStyle/>
          <a:p>
            <a:pPr lvl="0"/>
            <a:r>
              <a:rPr lang="en-GB"/>
              <a:t>Click to edit Master text styles</a:t>
            </a:r>
          </a:p>
        </p:txBody>
      </p:sp>
      <p:sp>
        <p:nvSpPr>
          <p:cNvPr id="13" name="Text Placeholder 5">
            <a:extLst>
              <a:ext uri="{FF2B5EF4-FFF2-40B4-BE49-F238E27FC236}">
                <a16:creationId xmlns:a16="http://schemas.microsoft.com/office/drawing/2014/main" id="{87D45FF7-F608-B847-9582-8D98152AA744}"/>
              </a:ext>
            </a:extLst>
          </p:cNvPr>
          <p:cNvSpPr>
            <a:spLocks noGrp="1"/>
          </p:cNvSpPr>
          <p:nvPr>
            <p:ph type="body" sz="quarter" idx="41"/>
          </p:nvPr>
        </p:nvSpPr>
        <p:spPr>
          <a:xfrm>
            <a:off x="560388" y="2446040"/>
            <a:ext cx="35928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14" name="Text Placeholder 5">
            <a:extLst>
              <a:ext uri="{FF2B5EF4-FFF2-40B4-BE49-F238E27FC236}">
                <a16:creationId xmlns:a16="http://schemas.microsoft.com/office/drawing/2014/main" id="{87085295-A77F-7443-8233-B14F299BD0A1}"/>
              </a:ext>
            </a:extLst>
          </p:cNvPr>
          <p:cNvSpPr>
            <a:spLocks noGrp="1"/>
          </p:cNvSpPr>
          <p:nvPr>
            <p:ph type="body" sz="quarter" idx="42"/>
          </p:nvPr>
        </p:nvSpPr>
        <p:spPr>
          <a:xfrm>
            <a:off x="4300691" y="2446040"/>
            <a:ext cx="35928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15" name="Text Placeholder 5">
            <a:extLst>
              <a:ext uri="{FF2B5EF4-FFF2-40B4-BE49-F238E27FC236}">
                <a16:creationId xmlns:a16="http://schemas.microsoft.com/office/drawing/2014/main" id="{D8A796E4-05D1-1143-9EEA-CFC5EB1A8430}"/>
              </a:ext>
            </a:extLst>
          </p:cNvPr>
          <p:cNvSpPr>
            <a:spLocks noGrp="1"/>
          </p:cNvSpPr>
          <p:nvPr>
            <p:ph type="body" sz="quarter" idx="43"/>
          </p:nvPr>
        </p:nvSpPr>
        <p:spPr>
          <a:xfrm>
            <a:off x="8041091" y="2446040"/>
            <a:ext cx="35928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5" name="Footer Placeholder 4"/>
          <p:cNvSpPr>
            <a:spLocks noGrp="1"/>
          </p:cNvSpPr>
          <p:nvPr>
            <p:ph type="ftr" sz="quarter" idx="44"/>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2813725047"/>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 Col Text 2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110736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11" name="Straight Connector 10">
            <a:extLst>
              <a:ext uri="{FF2B5EF4-FFF2-40B4-BE49-F238E27FC236}">
                <a16:creationId xmlns:a16="http://schemas.microsoft.com/office/drawing/2014/main" id="{63CE1A70-DFA9-1D4C-91DF-605CFA446F21}"/>
              </a:ext>
            </a:extLst>
          </p:cNvPr>
          <p:cNvCxnSpPr>
            <a:cxnSpLocks/>
          </p:cNvCxnSpPr>
          <p:nvPr userDrawn="1"/>
        </p:nvCxnSpPr>
        <p:spPr>
          <a:xfrm>
            <a:off x="560291"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D4B841E-E667-A445-A0C7-7E92F309D0B1}"/>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7">
            <a:extLst>
              <a:ext uri="{FF2B5EF4-FFF2-40B4-BE49-F238E27FC236}">
                <a16:creationId xmlns:a16="http://schemas.microsoft.com/office/drawing/2014/main" id="{FBD33AFD-4CD9-8A43-95C2-C5ACBE3AA8C9}"/>
              </a:ext>
            </a:extLst>
          </p:cNvPr>
          <p:cNvSpPr>
            <a:spLocks noGrp="1"/>
          </p:cNvSpPr>
          <p:nvPr>
            <p:ph type="body" sz="quarter" idx="23"/>
          </p:nvPr>
        </p:nvSpPr>
        <p:spPr>
          <a:xfrm>
            <a:off x="560291" y="2549598"/>
            <a:ext cx="3592800" cy="246221"/>
          </a:xfrm>
        </p:spPr>
        <p:txBody>
          <a:bodyPr/>
          <a:lstStyle/>
          <a:p>
            <a:pPr lvl="0"/>
            <a:r>
              <a:rPr lang="en-GB"/>
              <a:t>Click to edit Master text styles</a:t>
            </a:r>
          </a:p>
        </p:txBody>
      </p:sp>
      <p:sp>
        <p:nvSpPr>
          <p:cNvPr id="21" name="Text Placeholder 7">
            <a:extLst>
              <a:ext uri="{FF2B5EF4-FFF2-40B4-BE49-F238E27FC236}">
                <a16:creationId xmlns:a16="http://schemas.microsoft.com/office/drawing/2014/main" id="{6A243812-443D-EF4E-9C12-FF5FDCC8638D}"/>
              </a:ext>
            </a:extLst>
          </p:cNvPr>
          <p:cNvSpPr>
            <a:spLocks noGrp="1"/>
          </p:cNvSpPr>
          <p:nvPr>
            <p:ph type="body" sz="quarter" idx="35"/>
          </p:nvPr>
        </p:nvSpPr>
        <p:spPr>
          <a:xfrm>
            <a:off x="8041091" y="2549598"/>
            <a:ext cx="3592800" cy="246221"/>
          </a:xfrm>
        </p:spPr>
        <p:txBody>
          <a:bodyPr/>
          <a:lstStyle/>
          <a:p>
            <a:pPr lvl="0"/>
            <a:r>
              <a:rPr lang="en-GB"/>
              <a:t>Click to edit Master text styles</a:t>
            </a:r>
          </a:p>
        </p:txBody>
      </p:sp>
      <p:sp>
        <p:nvSpPr>
          <p:cNvPr id="23" name="Text Placeholder 7">
            <a:extLst>
              <a:ext uri="{FF2B5EF4-FFF2-40B4-BE49-F238E27FC236}">
                <a16:creationId xmlns:a16="http://schemas.microsoft.com/office/drawing/2014/main" id="{3AE94116-8D06-E948-9C1F-FAD77FB14CC0}"/>
              </a:ext>
            </a:extLst>
          </p:cNvPr>
          <p:cNvSpPr>
            <a:spLocks noGrp="1"/>
          </p:cNvSpPr>
          <p:nvPr>
            <p:ph type="body" sz="quarter" idx="37"/>
          </p:nvPr>
        </p:nvSpPr>
        <p:spPr>
          <a:xfrm>
            <a:off x="4300691" y="2549598"/>
            <a:ext cx="3592800" cy="246221"/>
          </a:xfrm>
        </p:spPr>
        <p:txBody>
          <a:bodyPr/>
          <a:lstStyle/>
          <a:p>
            <a:pPr lvl="0"/>
            <a:r>
              <a:rPr lang="en-GB"/>
              <a:t>Click to edit Master text styles</a:t>
            </a:r>
          </a:p>
        </p:txBody>
      </p:sp>
      <p:sp>
        <p:nvSpPr>
          <p:cNvPr id="14" name="Text Placeholder 5">
            <a:extLst>
              <a:ext uri="{FF2B5EF4-FFF2-40B4-BE49-F238E27FC236}">
                <a16:creationId xmlns:a16="http://schemas.microsoft.com/office/drawing/2014/main" id="{C4AEF6AE-8265-5340-AA0E-73D3A78E0E93}"/>
              </a:ext>
            </a:extLst>
          </p:cNvPr>
          <p:cNvSpPr>
            <a:spLocks noGrp="1"/>
          </p:cNvSpPr>
          <p:nvPr>
            <p:ph type="body" sz="quarter" idx="41"/>
          </p:nvPr>
        </p:nvSpPr>
        <p:spPr>
          <a:xfrm>
            <a:off x="560388" y="2944588"/>
            <a:ext cx="35928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15" name="Text Placeholder 5">
            <a:extLst>
              <a:ext uri="{FF2B5EF4-FFF2-40B4-BE49-F238E27FC236}">
                <a16:creationId xmlns:a16="http://schemas.microsoft.com/office/drawing/2014/main" id="{3C69AD53-3744-ED42-8776-EB35EA325BF0}"/>
              </a:ext>
            </a:extLst>
          </p:cNvPr>
          <p:cNvSpPr>
            <a:spLocks noGrp="1"/>
          </p:cNvSpPr>
          <p:nvPr>
            <p:ph type="body" sz="quarter" idx="42"/>
          </p:nvPr>
        </p:nvSpPr>
        <p:spPr>
          <a:xfrm>
            <a:off x="4300691" y="2944588"/>
            <a:ext cx="35928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16" name="Text Placeholder 5">
            <a:extLst>
              <a:ext uri="{FF2B5EF4-FFF2-40B4-BE49-F238E27FC236}">
                <a16:creationId xmlns:a16="http://schemas.microsoft.com/office/drawing/2014/main" id="{628D81DC-29A5-7D47-9BF3-8FAA439F724B}"/>
              </a:ext>
            </a:extLst>
          </p:cNvPr>
          <p:cNvSpPr>
            <a:spLocks noGrp="1"/>
          </p:cNvSpPr>
          <p:nvPr>
            <p:ph type="body" sz="quarter" idx="43"/>
          </p:nvPr>
        </p:nvSpPr>
        <p:spPr>
          <a:xfrm>
            <a:off x="8041091" y="2944588"/>
            <a:ext cx="35928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5" name="Footer Placeholder 4"/>
          <p:cNvSpPr>
            <a:spLocks noGrp="1"/>
          </p:cNvSpPr>
          <p:nvPr>
            <p:ph type="ftr" sz="quarter" idx="44"/>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8179690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slide with foot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p>
            <a:r>
              <a:rPr lang="en-GB"/>
              <a:t>DWF Public Sector Webinar Series 2025</a:t>
            </a:r>
            <a:endParaRPr lang="en-US" b="1">
              <a:solidFill>
                <a:schemeClr val="accent1"/>
              </a:solidFill>
            </a:endParaRPr>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045357"/>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Blank slide with footer">
    <p:bg>
      <p:bgPr>
        <a:solidFill>
          <a:schemeClr val="accent3"/>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lvl1pPr>
              <a:defRPr>
                <a:solidFill>
                  <a:schemeClr val="bg1"/>
                </a:solidFill>
              </a:defRPr>
            </a:lvl1pPr>
          </a:lstStyle>
          <a:p>
            <a:r>
              <a:rPr lang="en-GB"/>
              <a:t>DWF Public Sector Webinar Series 2025</a:t>
            </a:r>
            <a:endParaRPr lang="en-US" b="1"/>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lvl1pPr>
              <a:defRPr>
                <a:solidFill>
                  <a:srgbClr val="4EA4C7"/>
                </a:solidFill>
              </a:defRPr>
            </a:lvl1pPr>
          </a:lstStyle>
          <a:p>
            <a:fld id="{9F42F5A6-819A-9F4C-9225-88E3002428E4}" type="slidenum">
              <a:rPr lang="en-US" smtClean="0"/>
              <a:pPr/>
              <a:t>‹#›</a:t>
            </a:fld>
            <a:endParaRPr lang="en-US"/>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4EA4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45851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egal Disclaimer Blue DWF">
    <p:bg>
      <p:bgPr>
        <a:solidFill>
          <a:schemeClr val="accent3"/>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A455F28-6A3B-A847-8093-8B40CE5B52C9}"/>
              </a:ext>
            </a:extLst>
          </p:cNvPr>
          <p:cNvSpPr txBox="1"/>
          <p:nvPr userDrawn="1"/>
        </p:nvSpPr>
        <p:spPr>
          <a:xfrm>
            <a:off x="562312" y="2958815"/>
            <a:ext cx="5462252" cy="3200876"/>
          </a:xfrm>
          <a:prstGeom prst="rect">
            <a:avLst/>
          </a:prstGeom>
          <a:noFill/>
        </p:spPr>
        <p:txBody>
          <a:bodyPr wrap="square" lIns="0" tIns="0" rIns="0" bIns="0" rtlCol="0">
            <a:spAutoFit/>
          </a:bodyPr>
          <a:lstStyle/>
          <a:p>
            <a:pPr>
              <a:lnSpc>
                <a:spcPct val="100000"/>
              </a:lnSpc>
            </a:pPr>
            <a:r>
              <a:rPr lang="en-GB" sz="1600" b="0" i="0" kern="1200">
                <a:solidFill>
                  <a:schemeClr val="tx1"/>
                </a:solidFill>
                <a:latin typeface="Merriweather Light" pitchFamily="2" charset="77"/>
                <a:ea typeface="+mn-ea"/>
                <a:cs typeface="+mn-cs"/>
              </a:rPr>
              <a:t>DWF is a leading global provider of integrated legal and business services.</a:t>
            </a:r>
          </a:p>
          <a:p>
            <a:pPr>
              <a:lnSpc>
                <a:spcPct val="100000"/>
              </a:lnSpc>
            </a:pPr>
            <a:endParaRPr lang="en-GB" sz="1600" b="0" i="0" kern="1200">
              <a:solidFill>
                <a:schemeClr val="tx1"/>
              </a:solidFill>
              <a:latin typeface="Merriweather Light" pitchFamily="2" charset="77"/>
              <a:ea typeface="+mn-ea"/>
              <a:cs typeface="+mn-cs"/>
            </a:endParaRPr>
          </a:p>
          <a:p>
            <a:pPr>
              <a:lnSpc>
                <a:spcPct val="100000"/>
              </a:lnSpc>
            </a:pPr>
            <a:r>
              <a:rPr lang="en-GB" sz="1600" b="0" i="0" kern="1200">
                <a:solidFill>
                  <a:schemeClr val="tx1"/>
                </a:solidFill>
                <a:latin typeface="Merriweather Light" pitchFamily="2" charset="77"/>
                <a:ea typeface="+mn-ea"/>
                <a:cs typeface="+mn-cs"/>
              </a:rPr>
              <a:t>Our Integrated Legal Management approach delivers greater efficiency, price certainty and transparency for our clients.</a:t>
            </a:r>
          </a:p>
          <a:p>
            <a:pPr>
              <a:lnSpc>
                <a:spcPct val="100000"/>
              </a:lnSpc>
            </a:pPr>
            <a:endParaRPr lang="en-GB" sz="1600" b="0" i="0" kern="1200">
              <a:solidFill>
                <a:schemeClr val="tx1"/>
              </a:solidFill>
              <a:latin typeface="Merriweather Light" pitchFamily="2" charset="77"/>
              <a:ea typeface="+mn-ea"/>
              <a:cs typeface="+mn-cs"/>
            </a:endParaRPr>
          </a:p>
          <a:p>
            <a:pPr>
              <a:lnSpc>
                <a:spcPct val="100000"/>
              </a:lnSpc>
            </a:pPr>
            <a:r>
              <a:rPr lang="en-GB" sz="1600" b="0" i="0" kern="1200">
                <a:solidFill>
                  <a:schemeClr val="tx1"/>
                </a:solidFill>
                <a:latin typeface="Merriweather Light" pitchFamily="2" charset="77"/>
                <a:ea typeface="+mn-ea"/>
                <a:cs typeface="+mn-cs"/>
              </a:rPr>
              <a:t>We deliver integrated services on a global scale through our three offerings; Legal Services,</a:t>
            </a:r>
            <a:r>
              <a:rPr lang="en-GB" sz="1600" b="0" i="0" kern="1200" baseline="0">
                <a:solidFill>
                  <a:schemeClr val="tx1"/>
                </a:solidFill>
                <a:latin typeface="Merriweather Light" pitchFamily="2" charset="77"/>
                <a:ea typeface="+mn-ea"/>
                <a:cs typeface="+mn-cs"/>
              </a:rPr>
              <a:t> Legal Operations and Business Services</a:t>
            </a:r>
            <a:r>
              <a:rPr lang="en-GB" sz="1600" b="0" i="0" kern="1200">
                <a:solidFill>
                  <a:schemeClr val="tx1"/>
                </a:solidFill>
                <a:latin typeface="Merriweather Light" pitchFamily="2" charset="77"/>
                <a:ea typeface="+mn-ea"/>
                <a:cs typeface="+mn-cs"/>
              </a:rPr>
              <a:t>, across our eight key sectors. We seamlessly combine any number of our services to deliver bespoke solutions for our diverse clients.</a:t>
            </a:r>
          </a:p>
        </p:txBody>
      </p:sp>
      <p:cxnSp>
        <p:nvCxnSpPr>
          <p:cNvPr id="13" name="Straight Connector 12">
            <a:extLst>
              <a:ext uri="{FF2B5EF4-FFF2-40B4-BE49-F238E27FC236}">
                <a16:creationId xmlns:a16="http://schemas.microsoft.com/office/drawing/2014/main" id="{8F29DED3-13AF-4F4E-9DCA-E2F200ACE984}"/>
              </a:ext>
            </a:extLst>
          </p:cNvPr>
          <p:cNvCxnSpPr/>
          <p:nvPr userDrawn="1"/>
        </p:nvCxnSpPr>
        <p:spPr>
          <a:xfrm>
            <a:off x="545945" y="2695575"/>
            <a:ext cx="110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5A197A39-58A1-0B4A-BAEA-2427C1F93BCD}"/>
              </a:ext>
            </a:extLst>
          </p:cNvPr>
          <p:cNvGrpSpPr/>
          <p:nvPr userDrawn="1"/>
        </p:nvGrpSpPr>
        <p:grpSpPr>
          <a:xfrm>
            <a:off x="10525125" y="728114"/>
            <a:ext cx="934338" cy="937285"/>
            <a:chOff x="10525125" y="728114"/>
            <a:chExt cx="934338" cy="937285"/>
          </a:xfrm>
        </p:grpSpPr>
        <p:sp>
          <p:nvSpPr>
            <p:cNvPr id="2" name="Oval 1">
              <a:extLst>
                <a:ext uri="{FF2B5EF4-FFF2-40B4-BE49-F238E27FC236}">
                  <a16:creationId xmlns:a16="http://schemas.microsoft.com/office/drawing/2014/main" id="{75375D5B-A9E0-5441-B74D-2E12D074F334}"/>
                </a:ext>
              </a:extLst>
            </p:cNvPr>
            <p:cNvSpPr/>
            <p:nvPr userDrawn="1"/>
          </p:nvSpPr>
          <p:spPr>
            <a:xfrm>
              <a:off x="10574833" y="758258"/>
              <a:ext cx="839429" cy="8394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pic>
          <p:nvPicPr>
            <p:cNvPr id="16" name="Picture 15">
              <a:extLst>
                <a:ext uri="{FF2B5EF4-FFF2-40B4-BE49-F238E27FC236}">
                  <a16:creationId xmlns:a16="http://schemas.microsoft.com/office/drawing/2014/main" id="{F7F3A08A-27F2-7C4F-966A-C7821C40A2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25125" y="728114"/>
              <a:ext cx="934338" cy="937285"/>
            </a:xfrm>
            <a:prstGeom prst="rect">
              <a:avLst/>
            </a:prstGeom>
          </p:spPr>
        </p:pic>
      </p:grpSp>
      <p:sp>
        <p:nvSpPr>
          <p:cNvPr id="4" name="TextBox 3">
            <a:extLst>
              <a:ext uri="{FF2B5EF4-FFF2-40B4-BE49-F238E27FC236}">
                <a16:creationId xmlns:a16="http://schemas.microsoft.com/office/drawing/2014/main" id="{0B5BCBDE-57A4-65D7-6C73-917575291236}"/>
              </a:ext>
            </a:extLst>
          </p:cNvPr>
          <p:cNvSpPr txBox="1"/>
          <p:nvPr userDrawn="1"/>
        </p:nvSpPr>
        <p:spPr>
          <a:xfrm>
            <a:off x="8656320" y="2958815"/>
            <a:ext cx="2986248" cy="3231654"/>
          </a:xfrm>
          <a:prstGeom prst="rect">
            <a:avLst/>
          </a:prstGeom>
          <a:noFill/>
        </p:spPr>
        <p:txBody>
          <a:bodyPr wrap="square" lIns="0" tIns="0" rIns="0" bIns="0" rtlCol="0">
            <a:spAutoFit/>
          </a:bodyPr>
          <a:lstStyle/>
          <a:p>
            <a:r>
              <a:rPr lang="en-GB" sz="800"/>
              <a:t>© DWF, 2023. DWF is a global legal services, legal operations and professional services business operating through a number of separately constituted and distinct legal entities. The DWF Group comprises DWF Group Limited (incorporated in England and Wales, registered number 11561594, registered office at 20 Fenchurch Street, London, EC3M 3AG) and its subsidiaries and subsidiary undertakings (as defined in the UK’s Companies Act 2006). For further information about these entities and the DWF Group’s structure, please refer to the Legal Notices page on our website at </a:t>
            </a:r>
            <a:r>
              <a:rPr lang="en-GB" sz="800">
                <a:solidFill>
                  <a:schemeClr val="tx1"/>
                </a:solidFill>
                <a:hlinkClick r:id="rId3">
                  <a:extLst>
                    <a:ext uri="{A12FA001-AC4F-418D-AE19-62706E023703}">
                      <ahyp:hlinkClr xmlns:ahyp="http://schemas.microsoft.com/office/drawing/2018/hyperlinkcolor" xmlns="" val="tx"/>
                    </a:ext>
                  </a:extLst>
                </a:hlinkClick>
              </a:rPr>
              <a:t>www.dwfgroup.com</a:t>
            </a:r>
            <a:r>
              <a:rPr lang="en-GB" sz="800"/>
              <a:t>. Where we provide legal services, our lawyers are subject to the rules of the regulatory body with whom they are admitted and the DWF Group entities providing such legal services are regulated in accordance with the relevant laws in the jurisdictions in which they operate. All rights reserved. This information is intended as a general discussion surrounding the topics covered and is for guidance purposes only. It does not constitute legal advice and should not be regarded as a substitute for taking legal advice. DWF is not responsible for any activity undertaken based on this information and makes no representations or warranties of any kind, express or implied, about the completeness, accuracy, reliability or suitability of the information contained herein.</a:t>
            </a:r>
            <a:endParaRPr lang="en-GB" sz="600" b="0" i="0" kern="1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GB" sz="600" b="0" i="0" kern="1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GB" sz="600" b="0" i="0" kern="1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sz="1400" b="0" i="0">
                <a:solidFill>
                  <a:schemeClr val="tx1"/>
                </a:solidFill>
                <a:latin typeface="Open Sans" panose="020B0606030504020204" pitchFamily="34" charset="0"/>
                <a:ea typeface="Open Sans" panose="020B0606030504020204" pitchFamily="34" charset="0"/>
                <a:cs typeface="Open Sans" panose="020B0606030504020204" pitchFamily="34" charset="0"/>
              </a:rPr>
              <a:t>dwfgroup.com</a:t>
            </a:r>
            <a:endParaRPr lang="en-GB" sz="1400" b="0" i="0" kern="12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37871926"/>
      </p:ext>
    </p:extLst>
  </p:cSld>
  <p:clrMapOvr>
    <a:overrideClrMapping bg1="dk1" tx1="lt1" bg2="dk2" tx2="lt2" accent1="accent1" accent2="accent2" accent3="accent3" accent4="accent4" accent5="accent5" accent6="accent6" hlink="hlink" folHlink="folHlink"/>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Blank slide with footer">
    <p:bg>
      <p:bgPr>
        <a:solidFill>
          <a:schemeClr val="accent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lvl1pPr>
              <a:defRPr>
                <a:solidFill>
                  <a:schemeClr val="bg1"/>
                </a:solidFill>
              </a:defRPr>
            </a:lvl1pPr>
          </a:lstStyle>
          <a:p>
            <a:r>
              <a:rPr lang="en-GB"/>
              <a:t>DWF Public Sector Webinar Series 2025</a:t>
            </a:r>
            <a:endParaRPr lang="en-US" b="1"/>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lvl1pPr>
              <a:defRPr>
                <a:solidFill>
                  <a:srgbClr val="A794C6"/>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A794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632595"/>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Blank slide with footer">
    <p:bg>
      <p:bgPr>
        <a:solidFill>
          <a:schemeClr val="accent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lvl1pPr>
              <a:defRPr>
                <a:solidFill>
                  <a:schemeClr val="bg1"/>
                </a:solidFill>
              </a:defRPr>
            </a:lvl1pPr>
          </a:lstStyle>
          <a:p>
            <a:r>
              <a:rPr lang="en-GB"/>
              <a:t>DWF Public Sector Webinar Series 2025</a:t>
            </a:r>
            <a:endParaRPr lang="en-US" b="1"/>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lvl1pPr>
              <a:defRPr>
                <a:solidFill>
                  <a:srgbClr val="F4A9BE"/>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F4A9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072384"/>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_Blank slide with title">
    <p:bg>
      <p:bgPr>
        <a:solidFill>
          <a:schemeClr val="accent3"/>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lvl1pPr>
              <a:defRPr>
                <a:solidFill>
                  <a:schemeClr val="bg1"/>
                </a:solidFill>
              </a:defRPr>
            </a:lvl1pPr>
          </a:lstStyle>
          <a:p>
            <a:r>
              <a:rPr lang="en-GB"/>
              <a:t>DWF Public Sector Webinar Series 2025</a:t>
            </a:r>
            <a:endParaRPr lang="en-US" b="1"/>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lvl1pPr>
              <a:defRPr>
                <a:solidFill>
                  <a:srgbClr val="4EA4C7"/>
                </a:solidFill>
              </a:defRPr>
            </a:lvl1pPr>
          </a:lstStyle>
          <a:p>
            <a:fld id="{9F42F5A6-819A-9F4C-9225-88E3002428E4}" type="slidenum">
              <a:rPr lang="en-US" smtClean="0"/>
              <a:pPr/>
              <a:t>‹#›</a:t>
            </a:fld>
            <a:endParaRPr lang="en-US"/>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4EA4C7"/>
            </a:solidFill>
          </a:ln>
        </p:spPr>
        <p:style>
          <a:lnRef idx="1">
            <a:schemeClr val="accent1"/>
          </a:lnRef>
          <a:fillRef idx="0">
            <a:schemeClr val="accent1"/>
          </a:fillRef>
          <a:effectRef idx="0">
            <a:schemeClr val="accent1"/>
          </a:effectRef>
          <a:fontRef idx="minor">
            <a:schemeClr val="tx1"/>
          </a:fontRef>
        </p:style>
      </p:cxnSp>
      <p:sp>
        <p:nvSpPr>
          <p:cNvPr id="5"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lvl1pPr>
              <a:defRPr>
                <a:solidFill>
                  <a:schemeClr val="bg1"/>
                </a:solidFill>
              </a:defRPr>
            </a:lvl1pPr>
          </a:lstStyle>
          <a:p>
            <a:r>
              <a:rPr lang="en-GB"/>
              <a:t>Click to edit Master title style</a:t>
            </a:r>
            <a:endParaRPr lang="en-US"/>
          </a:p>
        </p:txBody>
      </p:sp>
      <p:cxnSp>
        <p:nvCxnSpPr>
          <p:cNvPr id="7" name="Straight Connector 6">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rgbClr val="42A4C4"/>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0E0A5346-A96E-1F40-9C08-BC43EE7AD7E6}"/>
              </a:ext>
            </a:extLst>
          </p:cNvPr>
          <p:cNvSpPr>
            <a:spLocks noGrp="1"/>
          </p:cNvSpPr>
          <p:nvPr>
            <p:ph type="body" sz="quarter" idx="12"/>
          </p:nvPr>
        </p:nvSpPr>
        <p:spPr>
          <a:xfrm>
            <a:off x="560291" y="2051050"/>
            <a:ext cx="11073600" cy="246221"/>
          </a:xfrm>
        </p:spPr>
        <p:txBody>
          <a:bodyPr/>
          <a:lstStyle>
            <a:lvl1pPr>
              <a:defRPr>
                <a:solidFill>
                  <a:srgbClr val="42A4C4"/>
                </a:solidFill>
              </a:defRPr>
            </a:lvl1pPr>
          </a:lstStyle>
          <a:p>
            <a:pPr lvl="0"/>
            <a:r>
              <a:rPr lang="en-GB"/>
              <a:t>Click to edit Master text styles</a:t>
            </a:r>
          </a:p>
        </p:txBody>
      </p:sp>
      <p:sp>
        <p:nvSpPr>
          <p:cNvPr id="9" name="Text Placeholder 5">
            <a:extLst>
              <a:ext uri="{FF2B5EF4-FFF2-40B4-BE49-F238E27FC236}">
                <a16:creationId xmlns:a16="http://schemas.microsoft.com/office/drawing/2014/main" id="{35C93A24-4537-114E-A7B4-7C434CCC58DE}"/>
              </a:ext>
            </a:extLst>
          </p:cNvPr>
          <p:cNvSpPr>
            <a:spLocks noGrp="1"/>
          </p:cNvSpPr>
          <p:nvPr>
            <p:ph type="body" sz="quarter" idx="41"/>
          </p:nvPr>
        </p:nvSpPr>
        <p:spPr>
          <a:xfrm>
            <a:off x="560388" y="2446040"/>
            <a:ext cx="11080750" cy="402674"/>
          </a:xfrm>
        </p:spPr>
        <p:txBody>
          <a:bodyPr lIns="0" tIns="0" rIns="0" bIns="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rgbClr val="42A4C4"/>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570581185"/>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5_Blank slide with title">
    <p:bg>
      <p:bgPr>
        <a:solidFill>
          <a:schemeClr val="accent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lvl1pPr>
              <a:defRPr>
                <a:solidFill>
                  <a:schemeClr val="bg1"/>
                </a:solidFill>
              </a:defRPr>
            </a:lvl1pPr>
          </a:lstStyle>
          <a:p>
            <a:r>
              <a:rPr lang="en-GB"/>
              <a:t>DWF Public Sector Webinar Series 2025</a:t>
            </a:r>
            <a:endParaRPr lang="en-US" b="1"/>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lvl1pPr>
              <a:defRPr>
                <a:solidFill>
                  <a:srgbClr val="A794C6"/>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A794C6"/>
            </a:solidFill>
          </a:ln>
        </p:spPr>
        <p:style>
          <a:lnRef idx="1">
            <a:schemeClr val="accent1"/>
          </a:lnRef>
          <a:fillRef idx="0">
            <a:schemeClr val="accent1"/>
          </a:fillRef>
          <a:effectRef idx="0">
            <a:schemeClr val="accent1"/>
          </a:effectRef>
          <a:fontRef idx="minor">
            <a:schemeClr val="tx1"/>
          </a:fontRef>
        </p:style>
      </p:cxnSp>
      <p:sp>
        <p:nvSpPr>
          <p:cNvPr id="5"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lvl1pPr>
              <a:defRPr>
                <a:solidFill>
                  <a:schemeClr val="bg1"/>
                </a:solidFill>
              </a:defRPr>
            </a:lvl1pPr>
          </a:lstStyle>
          <a:p>
            <a:r>
              <a:rPr lang="en-GB"/>
              <a:t>Click to edit Master title style</a:t>
            </a:r>
            <a:endParaRPr lang="en-US"/>
          </a:p>
        </p:txBody>
      </p:sp>
      <p:cxnSp>
        <p:nvCxnSpPr>
          <p:cNvPr id="7" name="Straight Connector 6">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rgbClr val="A895C7"/>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0E0A5346-A96E-1F40-9C08-BC43EE7AD7E6}"/>
              </a:ext>
            </a:extLst>
          </p:cNvPr>
          <p:cNvSpPr>
            <a:spLocks noGrp="1"/>
          </p:cNvSpPr>
          <p:nvPr>
            <p:ph type="body" sz="quarter" idx="12"/>
          </p:nvPr>
        </p:nvSpPr>
        <p:spPr>
          <a:xfrm>
            <a:off x="560291" y="2051050"/>
            <a:ext cx="11073600" cy="246221"/>
          </a:xfrm>
        </p:spPr>
        <p:txBody>
          <a:bodyPr/>
          <a:lstStyle>
            <a:lvl1pPr>
              <a:defRPr>
                <a:solidFill>
                  <a:srgbClr val="A895C7"/>
                </a:solidFill>
              </a:defRPr>
            </a:lvl1pPr>
          </a:lstStyle>
          <a:p>
            <a:pPr lvl="0"/>
            <a:r>
              <a:rPr lang="en-GB"/>
              <a:t>Click to edit Master text styles</a:t>
            </a:r>
          </a:p>
        </p:txBody>
      </p:sp>
      <p:sp>
        <p:nvSpPr>
          <p:cNvPr id="9" name="Text Placeholder 5">
            <a:extLst>
              <a:ext uri="{FF2B5EF4-FFF2-40B4-BE49-F238E27FC236}">
                <a16:creationId xmlns:a16="http://schemas.microsoft.com/office/drawing/2014/main" id="{35C93A24-4537-114E-A7B4-7C434CCC58DE}"/>
              </a:ext>
            </a:extLst>
          </p:cNvPr>
          <p:cNvSpPr>
            <a:spLocks noGrp="1"/>
          </p:cNvSpPr>
          <p:nvPr>
            <p:ph type="body" sz="quarter" idx="41"/>
          </p:nvPr>
        </p:nvSpPr>
        <p:spPr>
          <a:xfrm>
            <a:off x="560388" y="2446040"/>
            <a:ext cx="11080750" cy="402674"/>
          </a:xfrm>
        </p:spPr>
        <p:txBody>
          <a:bodyPr lIns="0" tIns="0" rIns="0" bIns="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rgbClr val="A895C7"/>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629456036"/>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6_Blank slide with title">
    <p:bg>
      <p:bgPr>
        <a:solidFill>
          <a:schemeClr val="accent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AB2B9-2AEA-274A-99C1-49BCE866485A}"/>
              </a:ext>
            </a:extLst>
          </p:cNvPr>
          <p:cNvSpPr>
            <a:spLocks noGrp="1"/>
          </p:cNvSpPr>
          <p:nvPr>
            <p:ph type="ftr" sz="quarter" idx="10"/>
          </p:nvPr>
        </p:nvSpPr>
        <p:spPr/>
        <p:txBody>
          <a:bodyPr/>
          <a:lstStyle>
            <a:lvl1pPr>
              <a:defRPr>
                <a:solidFill>
                  <a:schemeClr val="bg1"/>
                </a:solidFill>
              </a:defRPr>
            </a:lvl1pPr>
          </a:lstStyle>
          <a:p>
            <a:r>
              <a:rPr lang="en-GB"/>
              <a:t>DWF Public Sector Webinar Series 2025</a:t>
            </a:r>
            <a:endParaRPr lang="en-US" b="1"/>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lvl1pPr>
              <a:defRPr>
                <a:solidFill>
                  <a:srgbClr val="F4A9BE"/>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F4A9BE"/>
            </a:solidFill>
          </a:ln>
        </p:spPr>
        <p:style>
          <a:lnRef idx="1">
            <a:schemeClr val="accent1"/>
          </a:lnRef>
          <a:fillRef idx="0">
            <a:schemeClr val="accent1"/>
          </a:fillRef>
          <a:effectRef idx="0">
            <a:schemeClr val="accent1"/>
          </a:effectRef>
          <a:fontRef idx="minor">
            <a:schemeClr val="tx1"/>
          </a:fontRef>
        </p:style>
      </p:cxnSp>
      <p:sp>
        <p:nvSpPr>
          <p:cNvPr id="5"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lvl1pPr>
              <a:defRPr>
                <a:solidFill>
                  <a:schemeClr val="bg1"/>
                </a:solidFill>
              </a:defRPr>
            </a:lvl1pPr>
          </a:lstStyle>
          <a:p>
            <a:r>
              <a:rPr lang="en-GB"/>
              <a:t>Click to edit Master title style</a:t>
            </a:r>
            <a:endParaRPr lang="en-US"/>
          </a:p>
        </p:txBody>
      </p:sp>
      <p:cxnSp>
        <p:nvCxnSpPr>
          <p:cNvPr id="7" name="Straight Connector 6">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rgbClr val="F5B2C5"/>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0E0A5346-A96E-1F40-9C08-BC43EE7AD7E6}"/>
              </a:ext>
            </a:extLst>
          </p:cNvPr>
          <p:cNvSpPr>
            <a:spLocks noGrp="1"/>
          </p:cNvSpPr>
          <p:nvPr>
            <p:ph type="body" sz="quarter" idx="12"/>
          </p:nvPr>
        </p:nvSpPr>
        <p:spPr>
          <a:xfrm>
            <a:off x="560291" y="2051050"/>
            <a:ext cx="11073600" cy="246221"/>
          </a:xfrm>
        </p:spPr>
        <p:txBody>
          <a:bodyPr/>
          <a:lstStyle>
            <a:lvl1pPr>
              <a:defRPr>
                <a:solidFill>
                  <a:srgbClr val="F5B2C5"/>
                </a:solidFill>
              </a:defRPr>
            </a:lvl1pPr>
          </a:lstStyle>
          <a:p>
            <a:pPr lvl="0"/>
            <a:r>
              <a:rPr lang="en-GB"/>
              <a:t>Click to edit Master text styles</a:t>
            </a:r>
          </a:p>
        </p:txBody>
      </p:sp>
      <p:sp>
        <p:nvSpPr>
          <p:cNvPr id="9" name="Text Placeholder 5">
            <a:extLst>
              <a:ext uri="{FF2B5EF4-FFF2-40B4-BE49-F238E27FC236}">
                <a16:creationId xmlns:a16="http://schemas.microsoft.com/office/drawing/2014/main" id="{35C93A24-4537-114E-A7B4-7C434CCC58DE}"/>
              </a:ext>
            </a:extLst>
          </p:cNvPr>
          <p:cNvSpPr>
            <a:spLocks noGrp="1"/>
          </p:cNvSpPr>
          <p:nvPr>
            <p:ph type="body" sz="quarter" idx="41"/>
          </p:nvPr>
        </p:nvSpPr>
        <p:spPr>
          <a:xfrm>
            <a:off x="560388" y="2446040"/>
            <a:ext cx="11080750" cy="402674"/>
          </a:xfrm>
        </p:spPr>
        <p:txBody>
          <a:bodyPr lIns="0" tIns="0" rIns="0" bIns="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rgbClr val="F5B2C5"/>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675492354"/>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 Right 1 Col Txt 1">
    <p:spTree>
      <p:nvGrpSpPr>
        <p:cNvPr id="1" name=""/>
        <p:cNvGrpSpPr/>
        <p:nvPr/>
      </p:nvGrpSpPr>
      <p:grpSpPr>
        <a:xfrm>
          <a:off x="0" y="0"/>
          <a:ext cx="0" cy="0"/>
          <a:chOff x="0" y="0"/>
          <a:chExt cx="0" cy="0"/>
        </a:xfrm>
      </p:grpSpPr>
      <p:sp>
        <p:nvSpPr>
          <p:cNvPr id="5" name="Rectangle 4"/>
          <p:cNvSpPr/>
          <p:nvPr userDrawn="1"/>
        </p:nvSpPr>
        <p:spPr>
          <a:xfrm>
            <a:off x="431800" y="1262411"/>
            <a:ext cx="2476500" cy="274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44B944E-EC6C-2D46-8702-4E6847A4EA05}"/>
              </a:ext>
            </a:extLst>
          </p:cNvPr>
          <p:cNvSpPr/>
          <p:nvPr userDrawn="1"/>
        </p:nvSpPr>
        <p:spPr>
          <a:xfrm>
            <a:off x="4894263" y="6176356"/>
            <a:ext cx="7297737"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4333972"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a:xfrm>
            <a:off x="848291" y="6436556"/>
            <a:ext cx="4045972" cy="338554"/>
          </a:xfrm>
        </p:spPr>
        <p:txBody>
          <a:bodyPr/>
          <a:lstStyle/>
          <a:p>
            <a:r>
              <a:rPr lang="en-GB"/>
              <a:t>DWF Public Sector Webinar Series 2025</a:t>
            </a:r>
            <a:endParaRPr lang="en-US" b="1">
              <a:solidFill>
                <a:schemeClr val="accent1"/>
              </a:solidFill>
            </a:endParaRPr>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5532000" y="0"/>
            <a:ext cx="666000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549598"/>
            <a:ext cx="4320000"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5">
            <a:extLst>
              <a:ext uri="{FF2B5EF4-FFF2-40B4-BE49-F238E27FC236}">
                <a16:creationId xmlns:a16="http://schemas.microsoft.com/office/drawing/2014/main" id="{79287845-1AB6-1849-BFF9-90B6647D1514}"/>
              </a:ext>
            </a:extLst>
          </p:cNvPr>
          <p:cNvSpPr>
            <a:spLocks noGrp="1"/>
          </p:cNvSpPr>
          <p:nvPr>
            <p:ph type="body" sz="quarter" idx="41"/>
          </p:nvPr>
        </p:nvSpPr>
        <p:spPr>
          <a:xfrm>
            <a:off x="560388" y="3927548"/>
            <a:ext cx="2079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18" name="Text Placeholder 5">
            <a:extLst>
              <a:ext uri="{FF2B5EF4-FFF2-40B4-BE49-F238E27FC236}">
                <a16:creationId xmlns:a16="http://schemas.microsoft.com/office/drawing/2014/main" id="{B3EACADD-322A-5E4E-A995-2C4C6706DF30}"/>
              </a:ext>
            </a:extLst>
          </p:cNvPr>
          <p:cNvSpPr>
            <a:spLocks noGrp="1"/>
          </p:cNvSpPr>
          <p:nvPr>
            <p:ph type="body" sz="quarter" idx="42"/>
          </p:nvPr>
        </p:nvSpPr>
        <p:spPr>
          <a:xfrm>
            <a:off x="2806631" y="3927548"/>
            <a:ext cx="2079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cxnSp>
        <p:nvCxnSpPr>
          <p:cNvPr id="11" name="Straight Connector 10">
            <a:extLst>
              <a:ext uri="{FF2B5EF4-FFF2-40B4-BE49-F238E27FC236}">
                <a16:creationId xmlns:a16="http://schemas.microsoft.com/office/drawing/2014/main" id="{8C8A8B52-BD5F-1E4A-8235-8A797CF5B36F}"/>
              </a:ext>
            </a:extLst>
          </p:cNvPr>
          <p:cNvCxnSpPr>
            <a:cxnSpLocks/>
          </p:cNvCxnSpPr>
          <p:nvPr userDrawn="1"/>
        </p:nvCxnSpPr>
        <p:spPr>
          <a:xfrm>
            <a:off x="560388"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737063"/>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ic Right 1 Col Txt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4894263" y="6176356"/>
            <a:ext cx="7297737"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4333972"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a:xfrm>
            <a:off x="848291" y="6436556"/>
            <a:ext cx="4032097" cy="338554"/>
          </a:xfrm>
        </p:spPr>
        <p:txBody>
          <a:bodyPr/>
          <a:lstStyle/>
          <a:p>
            <a:r>
              <a:rPr lang="en-GB"/>
              <a:t>DWF Public Sector Webinar Series 2025</a:t>
            </a:r>
            <a:endParaRPr lang="en-US" b="1">
              <a:solidFill>
                <a:schemeClr val="accent1"/>
              </a:solidFill>
            </a:endParaRPr>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5532000" y="0"/>
            <a:ext cx="666000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4320000"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5">
            <a:extLst>
              <a:ext uri="{FF2B5EF4-FFF2-40B4-BE49-F238E27FC236}">
                <a16:creationId xmlns:a16="http://schemas.microsoft.com/office/drawing/2014/main" id="{79287845-1AB6-1849-BFF9-90B6647D1514}"/>
              </a:ext>
            </a:extLst>
          </p:cNvPr>
          <p:cNvSpPr>
            <a:spLocks noGrp="1"/>
          </p:cNvSpPr>
          <p:nvPr>
            <p:ph type="body" sz="quarter" idx="41"/>
          </p:nvPr>
        </p:nvSpPr>
        <p:spPr>
          <a:xfrm>
            <a:off x="560388" y="3429000"/>
            <a:ext cx="2079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18" name="Text Placeholder 5">
            <a:extLst>
              <a:ext uri="{FF2B5EF4-FFF2-40B4-BE49-F238E27FC236}">
                <a16:creationId xmlns:a16="http://schemas.microsoft.com/office/drawing/2014/main" id="{B3EACADD-322A-5E4E-A995-2C4C6706DF30}"/>
              </a:ext>
            </a:extLst>
          </p:cNvPr>
          <p:cNvSpPr>
            <a:spLocks noGrp="1"/>
          </p:cNvSpPr>
          <p:nvPr>
            <p:ph type="body" sz="quarter" idx="42"/>
          </p:nvPr>
        </p:nvSpPr>
        <p:spPr>
          <a:xfrm>
            <a:off x="2806631" y="3429000"/>
            <a:ext cx="2079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96719251"/>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 Right 1 Col Txt 1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4894263" y="6176356"/>
            <a:ext cx="7297737"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4333972"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a:xfrm>
            <a:off x="848291" y="6436556"/>
            <a:ext cx="4045972" cy="338554"/>
          </a:xfrm>
        </p:spPr>
        <p:txBody>
          <a:bodyPr/>
          <a:lstStyle/>
          <a:p>
            <a:r>
              <a:rPr lang="en-GB"/>
              <a:t>DWF Public Sector Webinar Series 2025</a:t>
            </a:r>
            <a:endParaRPr lang="en-US" b="1">
              <a:solidFill>
                <a:schemeClr val="accent1"/>
              </a:solidFill>
            </a:endParaRPr>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5532000" y="0"/>
            <a:ext cx="666000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4320000"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5">
            <a:extLst>
              <a:ext uri="{FF2B5EF4-FFF2-40B4-BE49-F238E27FC236}">
                <a16:creationId xmlns:a16="http://schemas.microsoft.com/office/drawing/2014/main" id="{B3AC0524-749D-854C-8092-A88E9D4AFEC0}"/>
              </a:ext>
            </a:extLst>
          </p:cNvPr>
          <p:cNvSpPr>
            <a:spLocks noGrp="1"/>
          </p:cNvSpPr>
          <p:nvPr>
            <p:ph type="body" sz="quarter" idx="41"/>
          </p:nvPr>
        </p:nvSpPr>
        <p:spPr>
          <a:xfrm>
            <a:off x="560388" y="3429000"/>
            <a:ext cx="4320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358216489"/>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ic Left 1 Col Tx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50B27-19AC-D142-A7FE-14BA2D9C637C}"/>
              </a:ext>
            </a:extLst>
          </p:cNvPr>
          <p:cNvSpPr>
            <a:spLocks noGrp="1"/>
          </p:cNvSpPr>
          <p:nvPr>
            <p:ph type="title"/>
          </p:nvPr>
        </p:nvSpPr>
        <p:spPr>
          <a:xfrm>
            <a:off x="7777425" y="723802"/>
            <a:ext cx="3863714"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9A1C11FC-4FC9-A548-9070-632E20A51A38}"/>
              </a:ext>
            </a:extLst>
          </p:cNvPr>
          <p:cNvSpPr>
            <a:spLocks noGrp="1"/>
          </p:cNvSpPr>
          <p:nvPr>
            <p:ph type="ftr" sz="quarter" idx="10"/>
          </p:nvPr>
        </p:nvSpPr>
        <p:spPr>
          <a:xfrm>
            <a:off x="8088284" y="6436556"/>
            <a:ext cx="3528000" cy="507831"/>
          </a:xfrm>
          <a:prstGeom prst="rect">
            <a:avLst/>
          </a:prstGeom>
        </p:spPr>
        <p:txBody>
          <a:bodyPr/>
          <a:lstStyle/>
          <a:p>
            <a:r>
              <a:rPr lang="en-GB"/>
              <a:t>DWF Public Sector Webinar Series 2025</a:t>
            </a:r>
            <a:endParaRPr lang="en-US" b="1">
              <a:solidFill>
                <a:schemeClr val="accent1"/>
              </a:solidFill>
            </a:endParaRPr>
          </a:p>
        </p:txBody>
      </p:sp>
      <p:sp>
        <p:nvSpPr>
          <p:cNvPr id="4" name="Slide Number Placeholder 3">
            <a:extLst>
              <a:ext uri="{FF2B5EF4-FFF2-40B4-BE49-F238E27FC236}">
                <a16:creationId xmlns:a16="http://schemas.microsoft.com/office/drawing/2014/main" id="{4A2D1528-8EB9-4E44-9554-19EDB7B517E5}"/>
              </a:ext>
            </a:extLst>
          </p:cNvPr>
          <p:cNvSpPr>
            <a:spLocks noGrp="1"/>
          </p:cNvSpPr>
          <p:nvPr>
            <p:ph type="sldNum" sz="quarter" idx="11"/>
          </p:nvPr>
        </p:nvSpPr>
        <p:spPr>
          <a:xfrm>
            <a:off x="7777424" y="6436556"/>
            <a:ext cx="288000" cy="153888"/>
          </a:xfrm>
          <a:prstGeom prst="rect">
            <a:avLst/>
          </a:prstGeom>
        </p:spPr>
        <p:txBody>
          <a:bodyPr/>
          <a:lstStyle/>
          <a:p>
            <a:fld id="{9F42F5A6-819A-9F4C-9225-88E3002428E4}" type="slidenum">
              <a:rPr lang="en-US" smtClean="0"/>
              <a:pPr/>
              <a:t>‹#›</a:t>
            </a:fld>
            <a:endParaRPr lang="en-US"/>
          </a:p>
        </p:txBody>
      </p:sp>
      <p:sp>
        <p:nvSpPr>
          <p:cNvPr id="8" name="Text Placeholder 10">
            <a:extLst>
              <a:ext uri="{FF2B5EF4-FFF2-40B4-BE49-F238E27FC236}">
                <a16:creationId xmlns:a16="http://schemas.microsoft.com/office/drawing/2014/main" id="{77733F11-83A9-2D4B-8A38-58AE38C8B5AC}"/>
              </a:ext>
            </a:extLst>
          </p:cNvPr>
          <p:cNvSpPr>
            <a:spLocks noGrp="1"/>
          </p:cNvSpPr>
          <p:nvPr>
            <p:ph idx="1"/>
          </p:nvPr>
        </p:nvSpPr>
        <p:spPr>
          <a:xfrm>
            <a:off x="7777424" y="2059288"/>
            <a:ext cx="3863715" cy="1210588"/>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Picture Placeholder 10">
            <a:extLst>
              <a:ext uri="{FF2B5EF4-FFF2-40B4-BE49-F238E27FC236}">
                <a16:creationId xmlns:a16="http://schemas.microsoft.com/office/drawing/2014/main" id="{D27521E3-B3F3-C249-A9BF-1A9A8A7BAD52}"/>
              </a:ext>
            </a:extLst>
          </p:cNvPr>
          <p:cNvSpPr>
            <a:spLocks noGrp="1"/>
          </p:cNvSpPr>
          <p:nvPr>
            <p:ph type="pic" sz="quarter" idx="12"/>
          </p:nvPr>
        </p:nvSpPr>
        <p:spPr>
          <a:xfrm>
            <a:off x="1" y="0"/>
            <a:ext cx="7146000" cy="6858000"/>
          </a:xfrm>
          <a:solidFill>
            <a:schemeClr val="bg1"/>
          </a:solidFill>
        </p:spPr>
        <p:txBody>
          <a:bodyPr/>
          <a:lstStyle/>
          <a:p>
            <a:endParaRPr lang="en-US"/>
          </a:p>
        </p:txBody>
      </p:sp>
      <p:cxnSp>
        <p:nvCxnSpPr>
          <p:cNvPr id="12" name="Straight Connector 11">
            <a:extLst>
              <a:ext uri="{FF2B5EF4-FFF2-40B4-BE49-F238E27FC236}">
                <a16:creationId xmlns:a16="http://schemas.microsoft.com/office/drawing/2014/main" id="{A4EEBE21-6C8F-544A-86C6-AFCD37DE860E}"/>
              </a:ext>
            </a:extLst>
          </p:cNvPr>
          <p:cNvCxnSpPr>
            <a:cxnSpLocks/>
          </p:cNvCxnSpPr>
          <p:nvPr userDrawn="1"/>
        </p:nvCxnSpPr>
        <p:spPr>
          <a:xfrm>
            <a:off x="7777424" y="6308725"/>
            <a:ext cx="385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5AB746-E85C-0D4E-994C-E51BA122A5D5}"/>
              </a:ext>
            </a:extLst>
          </p:cNvPr>
          <p:cNvCxnSpPr>
            <a:cxnSpLocks/>
          </p:cNvCxnSpPr>
          <p:nvPr userDrawn="1"/>
        </p:nvCxnSpPr>
        <p:spPr>
          <a:xfrm>
            <a:off x="7777425"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5">
            <a:extLst>
              <a:ext uri="{FF2B5EF4-FFF2-40B4-BE49-F238E27FC236}">
                <a16:creationId xmlns:a16="http://schemas.microsoft.com/office/drawing/2014/main" id="{F7EC3EBF-0B91-F548-B215-EE2577F6C84C}"/>
              </a:ext>
            </a:extLst>
          </p:cNvPr>
          <p:cNvSpPr>
            <a:spLocks noGrp="1"/>
          </p:cNvSpPr>
          <p:nvPr>
            <p:ph type="body" sz="quarter" idx="41"/>
          </p:nvPr>
        </p:nvSpPr>
        <p:spPr>
          <a:xfrm>
            <a:off x="7777424" y="3429000"/>
            <a:ext cx="386371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476513174"/>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ic Left 1 Col Txt 2">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6024562" cy="6858000"/>
          </a:xfrm>
          <a:solidFill>
            <a:schemeClr val="bg1"/>
          </a:solidFill>
        </p:spPr>
        <p:txBody>
          <a:bodyPr/>
          <a:lstStyle/>
          <a:p>
            <a:endParaRPr lang="en-US"/>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6612119" y="723802"/>
            <a:ext cx="5026410" cy="538609"/>
          </a:xfrm>
        </p:spPr>
        <p:txBody>
          <a:bodyPr/>
          <a:lstStyle/>
          <a:p>
            <a:r>
              <a:rPr lang="en-GB"/>
              <a:t>Click to edit Master title style</a:t>
            </a:r>
            <a:endParaRPr lang="en-US"/>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6612120" y="2060355"/>
            <a:ext cx="5026410"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Straight Connector 6">
            <a:extLst>
              <a:ext uri="{FF2B5EF4-FFF2-40B4-BE49-F238E27FC236}">
                <a16:creationId xmlns:a16="http://schemas.microsoft.com/office/drawing/2014/main" id="{22F8708E-C239-7F4F-A2A9-0A0C7CA4B803}"/>
              </a:ext>
            </a:extLst>
          </p:cNvPr>
          <p:cNvCxnSpPr>
            <a:cxnSpLocks/>
          </p:cNvCxnSpPr>
          <p:nvPr userDrawn="1"/>
        </p:nvCxnSpPr>
        <p:spPr>
          <a:xfrm>
            <a:off x="6612119"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10">
            <a:extLst>
              <a:ext uri="{FF2B5EF4-FFF2-40B4-BE49-F238E27FC236}">
                <a16:creationId xmlns:a16="http://schemas.microsoft.com/office/drawing/2014/main" id="{33F40BA1-F017-6140-BC9D-A812F49D226B}"/>
              </a:ext>
            </a:extLst>
          </p:cNvPr>
          <p:cNvSpPr>
            <a:spLocks noGrp="1"/>
          </p:cNvSpPr>
          <p:nvPr>
            <p:ph type="ftr" sz="quarter" idx="13"/>
          </p:nvPr>
        </p:nvSpPr>
        <p:spPr>
          <a:xfrm>
            <a:off x="6900119" y="6436556"/>
            <a:ext cx="4752000" cy="338554"/>
          </a:xfrm>
        </p:spPr>
        <p:txBody>
          <a:bodyPr/>
          <a:lstStyle/>
          <a:p>
            <a:r>
              <a:rPr lang="en-GB"/>
              <a:t>DWF Public Sector Webinar Series 2025</a:t>
            </a:r>
            <a:endParaRPr lang="en-US" b="1">
              <a:solidFill>
                <a:schemeClr val="accent1"/>
              </a:solidFill>
            </a:endParaRPr>
          </a:p>
        </p:txBody>
      </p:sp>
      <p:sp>
        <p:nvSpPr>
          <p:cNvPr id="12" name="Slide Number Placeholder 11">
            <a:extLst>
              <a:ext uri="{FF2B5EF4-FFF2-40B4-BE49-F238E27FC236}">
                <a16:creationId xmlns:a16="http://schemas.microsoft.com/office/drawing/2014/main" id="{4BDA1502-17E6-7D4A-9718-C5FB59DC5E6D}"/>
              </a:ext>
            </a:extLst>
          </p:cNvPr>
          <p:cNvSpPr>
            <a:spLocks noGrp="1"/>
          </p:cNvSpPr>
          <p:nvPr>
            <p:ph type="sldNum" sz="quarter" idx="14"/>
          </p:nvPr>
        </p:nvSpPr>
        <p:spPr>
          <a:xfrm>
            <a:off x="6612119" y="6436556"/>
            <a:ext cx="288000" cy="153888"/>
          </a:xfrm>
        </p:spPr>
        <p:txBody>
          <a:bodyPr/>
          <a:lstStyle/>
          <a:p>
            <a:fld id="{9F42F5A6-819A-9F4C-9225-88E3002428E4}" type="slidenum">
              <a:rPr lang="en-US" smtClean="0"/>
              <a:pPr/>
              <a:t>‹#›</a:t>
            </a:fld>
            <a:endParaRPr lang="en-US"/>
          </a:p>
        </p:txBody>
      </p:sp>
      <p:cxnSp>
        <p:nvCxnSpPr>
          <p:cNvPr id="9" name="Straight Connector 8">
            <a:extLst>
              <a:ext uri="{FF2B5EF4-FFF2-40B4-BE49-F238E27FC236}">
                <a16:creationId xmlns:a16="http://schemas.microsoft.com/office/drawing/2014/main" id="{6A0F29F2-8163-4C43-B06D-3B8F0B87857E}"/>
              </a:ext>
            </a:extLst>
          </p:cNvPr>
          <p:cNvCxnSpPr>
            <a:cxnSpLocks/>
          </p:cNvCxnSpPr>
          <p:nvPr userDrawn="1"/>
        </p:nvCxnSpPr>
        <p:spPr>
          <a:xfrm>
            <a:off x="6612119" y="630872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ECBE0CB2-FFBA-564D-8EF4-B3E6C9789F03}"/>
              </a:ext>
            </a:extLst>
          </p:cNvPr>
          <p:cNvSpPr>
            <a:spLocks noGrp="1"/>
          </p:cNvSpPr>
          <p:nvPr>
            <p:ph type="body" sz="quarter" idx="41"/>
          </p:nvPr>
        </p:nvSpPr>
        <p:spPr>
          <a:xfrm>
            <a:off x="6612120" y="3429000"/>
            <a:ext cx="5026409"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83634439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egal Disclaimer Red">
    <p:bg>
      <p:bgPr>
        <a:solidFill>
          <a:schemeClr val="accent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63E9B41-F08A-584E-A343-701CF207F48D}"/>
              </a:ext>
            </a:extLst>
          </p:cNvPr>
          <p:cNvCxnSpPr/>
          <p:nvPr userDrawn="1"/>
        </p:nvCxnSpPr>
        <p:spPr>
          <a:xfrm>
            <a:off x="545945" y="2695575"/>
            <a:ext cx="1108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71898A1F-876E-A943-920F-7F2AF56818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25123" y="726250"/>
            <a:ext cx="934339" cy="937286"/>
          </a:xfrm>
          <a:prstGeom prst="rect">
            <a:avLst/>
          </a:prstGeom>
        </p:spPr>
      </p:pic>
      <p:sp>
        <p:nvSpPr>
          <p:cNvPr id="7" name="TextBox 6">
            <a:extLst>
              <a:ext uri="{FF2B5EF4-FFF2-40B4-BE49-F238E27FC236}">
                <a16:creationId xmlns:a16="http://schemas.microsoft.com/office/drawing/2014/main" id="{2A455F28-6A3B-A847-8093-8B40CE5B52C9}"/>
              </a:ext>
            </a:extLst>
          </p:cNvPr>
          <p:cNvSpPr txBox="1"/>
          <p:nvPr userDrawn="1"/>
        </p:nvSpPr>
        <p:spPr>
          <a:xfrm>
            <a:off x="562312" y="2958815"/>
            <a:ext cx="5462252" cy="3200876"/>
          </a:xfrm>
          <a:prstGeom prst="rect">
            <a:avLst/>
          </a:prstGeom>
          <a:noFill/>
        </p:spPr>
        <p:txBody>
          <a:bodyPr wrap="square" lIns="0" tIns="0" rIns="0" bIns="0" rtlCol="0">
            <a:spAutoFit/>
          </a:bodyPr>
          <a:lstStyle/>
          <a:p>
            <a:pPr>
              <a:lnSpc>
                <a:spcPct val="100000"/>
              </a:lnSpc>
            </a:pPr>
            <a:r>
              <a:rPr lang="en-GB" sz="1600" b="0" i="0" kern="1200">
                <a:solidFill>
                  <a:schemeClr val="bg1"/>
                </a:solidFill>
                <a:latin typeface="Merriweather Light" pitchFamily="2" charset="77"/>
                <a:ea typeface="+mn-ea"/>
                <a:cs typeface="+mn-cs"/>
              </a:rPr>
              <a:t>DWF is a leading global provider of integrated legal and business services.</a:t>
            </a:r>
          </a:p>
          <a:p>
            <a:pPr>
              <a:lnSpc>
                <a:spcPct val="100000"/>
              </a:lnSpc>
            </a:pPr>
            <a:endParaRPr lang="en-GB" sz="1600" b="0" i="0" kern="1200">
              <a:solidFill>
                <a:schemeClr val="bg1"/>
              </a:solidFill>
              <a:latin typeface="Merriweather Light" pitchFamily="2" charset="77"/>
              <a:ea typeface="+mn-ea"/>
              <a:cs typeface="+mn-cs"/>
            </a:endParaRPr>
          </a:p>
          <a:p>
            <a:pPr>
              <a:lnSpc>
                <a:spcPct val="100000"/>
              </a:lnSpc>
            </a:pPr>
            <a:r>
              <a:rPr lang="en-GB" sz="1600" b="0" i="0" kern="1200">
                <a:solidFill>
                  <a:schemeClr val="bg1"/>
                </a:solidFill>
                <a:latin typeface="Merriweather Light" pitchFamily="2" charset="77"/>
                <a:ea typeface="+mn-ea"/>
                <a:cs typeface="+mn-cs"/>
              </a:rPr>
              <a:t>Our Integrated Legal Management approach delivers greater efficiency, price certainty and transparency for our clients.</a:t>
            </a:r>
          </a:p>
          <a:p>
            <a:pPr>
              <a:lnSpc>
                <a:spcPct val="100000"/>
              </a:lnSpc>
            </a:pPr>
            <a:endParaRPr lang="en-GB" sz="1600" b="0" i="0" kern="1200">
              <a:solidFill>
                <a:schemeClr val="bg1"/>
              </a:solidFill>
              <a:latin typeface="Merriweather Light" pitchFamily="2" charset="77"/>
              <a:ea typeface="+mn-ea"/>
              <a:cs typeface="+mn-cs"/>
            </a:endParaRPr>
          </a:p>
          <a:p>
            <a:pPr>
              <a:lnSpc>
                <a:spcPct val="100000"/>
              </a:lnSpc>
            </a:pPr>
            <a:r>
              <a:rPr lang="en-GB" sz="1600" b="0" i="0" kern="1200">
                <a:solidFill>
                  <a:schemeClr val="bg1"/>
                </a:solidFill>
                <a:latin typeface="Merriweather Light" pitchFamily="2" charset="77"/>
                <a:ea typeface="+mn-ea"/>
                <a:cs typeface="+mn-cs"/>
              </a:rPr>
              <a:t>We deliver integrated services on a global scale through our three offerings; Legal Services, Legal Operations and Business Services, across our eight key sectors. We seamlessly combine any number of our services to deliver bespoke solutions for our diverse clients.</a:t>
            </a:r>
          </a:p>
        </p:txBody>
      </p:sp>
      <p:sp>
        <p:nvSpPr>
          <p:cNvPr id="3" name="TextBox 2">
            <a:extLst>
              <a:ext uri="{FF2B5EF4-FFF2-40B4-BE49-F238E27FC236}">
                <a16:creationId xmlns:a16="http://schemas.microsoft.com/office/drawing/2014/main" id="{117DF335-8759-78FD-EE6A-7BD348187ACD}"/>
              </a:ext>
            </a:extLst>
          </p:cNvPr>
          <p:cNvSpPr txBox="1"/>
          <p:nvPr userDrawn="1"/>
        </p:nvSpPr>
        <p:spPr>
          <a:xfrm>
            <a:off x="8656320" y="2958815"/>
            <a:ext cx="2986248" cy="323165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rPr>
              <a:t>© DWF, 2023. DWF is a global legal services, legal operations and professional services business operating through a number of separately constituted and distinct legal entities. The DWF Group comprises DWF Group Limited (incorporated in England and Wales, registered number 11561594, registered office at 20 Fenchurch Street, London, EC3M 3AG) and its subsidiaries and subsidiary undertakings (as defined in the UK’s Companies Act 2006). For further information about these entities and the DWF Group’s structure, please refer to the Legal Notices page on our website at </a:t>
            </a:r>
            <a:r>
              <a:rPr kumimoji="0" lang="en-GB" sz="800" b="0" i="0" u="none" strike="noStrike" kern="0" cap="none" spc="0" normalizeH="0" baseline="0" noProof="0">
                <a:ln>
                  <a:noFill/>
                </a:ln>
                <a:solidFill>
                  <a:srgbClr val="FFFFFF"/>
                </a:solidFill>
                <a:effectLst/>
                <a:uLnTx/>
                <a:uFillTx/>
                <a:hlinkClick r:id="rId3">
                  <a:extLst>
                    <a:ext uri="{A12FA001-AC4F-418D-AE19-62706E023703}">
                      <ahyp:hlinkClr xmlns:ahyp="http://schemas.microsoft.com/office/drawing/2018/hyperlinkcolor" xmlns="" val="tx"/>
                    </a:ext>
                  </a:extLst>
                </a:hlinkClick>
              </a:rPr>
              <a:t>www.dwfgroup.com</a:t>
            </a:r>
            <a:r>
              <a:rPr kumimoji="0" lang="en-GB" sz="800" b="0" i="0" u="none" strike="noStrike" kern="0" cap="none" spc="0" normalizeH="0" baseline="0" noProof="0">
                <a:ln>
                  <a:noFill/>
                </a:ln>
                <a:solidFill>
                  <a:srgbClr val="FFFFFF"/>
                </a:solidFill>
                <a:effectLst/>
                <a:uLnTx/>
                <a:uFillTx/>
              </a:rPr>
              <a:t>. Where we provide legal services, our lawyers are subject to the rules of the regulatory body with whom they are admitted and the DWF Group entities providing such legal services are regulated in accordance with the relevant laws in the jurisdictions in which they operate. All rights reserved. This information is intended as a general discussion surrounding the topics covered and is for guidance purposes only. It does not constitute legal advice and should not be regarded as a substitute for taking legal advice. DWF is not responsible for any activity undertaken based on this information and makes no representations or warranties of any kind, express or implied, about the completeness, accuracy, reliability or suitability of the information contained herein.</a:t>
            </a:r>
            <a:endParaRPr kumimoji="0" lang="en-GB" sz="600" b="0" i="0" u="none" strike="noStrike" kern="0" cap="none" spc="0" normalizeH="0" baseline="0" noProof="0">
              <a:ln>
                <a:noFill/>
              </a:ln>
              <a:solidFill>
                <a:srgbClr val="FFFFFF"/>
              </a:solidFill>
              <a:effectLst/>
              <a:uLnTx/>
              <a:uFillTx/>
              <a:ea typeface="Open Sans" panose="020B0606030504020204" pitchFamily="34" charset="0"/>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srgbClr val="FFFFFF"/>
              </a:solidFill>
              <a:effectLst/>
              <a:uLnTx/>
              <a:uFillTx/>
              <a:ea typeface="Open Sans" panose="020B0606030504020204" pitchFamily="34" charset="0"/>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srgbClr val="FFFFFF"/>
              </a:solidFill>
              <a:effectLst/>
              <a:uLnTx/>
              <a:uFillTx/>
              <a:ea typeface="Open Sans" panose="020B0606030504020204" pitchFamily="34" charset="0"/>
              <a:cs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FFFFFF"/>
                </a:solidFill>
                <a:effectLst/>
                <a:uLnTx/>
                <a:uFillTx/>
                <a:ea typeface="Open Sans" panose="020B0606030504020204" pitchFamily="34" charset="0"/>
                <a:cs typeface="Open Sans" panose="020B0606030504020204" pitchFamily="34" charset="0"/>
              </a:rPr>
              <a:t>dwfgroup.com</a:t>
            </a:r>
          </a:p>
        </p:txBody>
      </p:sp>
    </p:spTree>
    <p:extLst>
      <p:ext uri="{BB962C8B-B14F-4D97-AF65-F5344CB8AC3E}">
        <p14:creationId xmlns:p14="http://schemas.microsoft.com/office/powerpoint/2010/main" val="4262248330"/>
      </p:ext>
    </p:extLst>
  </p:cSld>
  <p:clrMapOvr>
    <a:overrideClrMapping bg1="lt1" tx1="dk1" bg2="lt2" tx2="dk2" accent1="accent1" accent2="accent2" accent3="accent3" accent4="accent4" accent5="accent5" accent6="accent6" hlink="hlink" folHlink="folHlink"/>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Pic Left 1 Col Txt 2 (2 line title)">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6024562" cy="6858000"/>
          </a:xfrm>
          <a:solidFill>
            <a:schemeClr val="bg1"/>
          </a:solidFill>
        </p:spPr>
        <p:txBody>
          <a:bodyPr/>
          <a:lstStyle/>
          <a:p>
            <a:endParaRPr lang="en-US"/>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6612119" y="723802"/>
            <a:ext cx="5026410" cy="538609"/>
          </a:xfrm>
        </p:spPr>
        <p:txBody>
          <a:bodyPr/>
          <a:lstStyle/>
          <a:p>
            <a:r>
              <a:rPr lang="en-GB"/>
              <a:t>Click to edit Master title style</a:t>
            </a:r>
            <a:endParaRPr lang="en-US"/>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6612120" y="2549598"/>
            <a:ext cx="5026410"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Footer Placeholder 10">
            <a:extLst>
              <a:ext uri="{FF2B5EF4-FFF2-40B4-BE49-F238E27FC236}">
                <a16:creationId xmlns:a16="http://schemas.microsoft.com/office/drawing/2014/main" id="{33F40BA1-F017-6140-BC9D-A812F49D226B}"/>
              </a:ext>
            </a:extLst>
          </p:cNvPr>
          <p:cNvSpPr>
            <a:spLocks noGrp="1"/>
          </p:cNvSpPr>
          <p:nvPr>
            <p:ph type="ftr" sz="quarter" idx="13"/>
          </p:nvPr>
        </p:nvSpPr>
        <p:spPr>
          <a:xfrm>
            <a:off x="6900119" y="6436556"/>
            <a:ext cx="4752000" cy="338554"/>
          </a:xfrm>
        </p:spPr>
        <p:txBody>
          <a:bodyPr/>
          <a:lstStyle/>
          <a:p>
            <a:r>
              <a:rPr lang="en-GB"/>
              <a:t>DWF Public Sector Webinar Series 2025</a:t>
            </a:r>
            <a:endParaRPr lang="en-US" b="1">
              <a:solidFill>
                <a:schemeClr val="accent1"/>
              </a:solidFill>
            </a:endParaRPr>
          </a:p>
        </p:txBody>
      </p:sp>
      <p:sp>
        <p:nvSpPr>
          <p:cNvPr id="12" name="Slide Number Placeholder 11">
            <a:extLst>
              <a:ext uri="{FF2B5EF4-FFF2-40B4-BE49-F238E27FC236}">
                <a16:creationId xmlns:a16="http://schemas.microsoft.com/office/drawing/2014/main" id="{4BDA1502-17E6-7D4A-9718-C5FB59DC5E6D}"/>
              </a:ext>
            </a:extLst>
          </p:cNvPr>
          <p:cNvSpPr>
            <a:spLocks noGrp="1"/>
          </p:cNvSpPr>
          <p:nvPr>
            <p:ph type="sldNum" sz="quarter" idx="14"/>
          </p:nvPr>
        </p:nvSpPr>
        <p:spPr>
          <a:xfrm>
            <a:off x="6612119" y="6436556"/>
            <a:ext cx="288000" cy="153888"/>
          </a:xfrm>
        </p:spPr>
        <p:txBody>
          <a:bodyPr/>
          <a:lstStyle/>
          <a:p>
            <a:fld id="{9F42F5A6-819A-9F4C-9225-88E3002428E4}" type="slidenum">
              <a:rPr lang="en-US" smtClean="0"/>
              <a:pPr/>
              <a:t>‹#›</a:t>
            </a:fld>
            <a:endParaRPr lang="en-US"/>
          </a:p>
        </p:txBody>
      </p:sp>
      <p:cxnSp>
        <p:nvCxnSpPr>
          <p:cNvPr id="9" name="Straight Connector 8">
            <a:extLst>
              <a:ext uri="{FF2B5EF4-FFF2-40B4-BE49-F238E27FC236}">
                <a16:creationId xmlns:a16="http://schemas.microsoft.com/office/drawing/2014/main" id="{6A0F29F2-8163-4C43-B06D-3B8F0B87857E}"/>
              </a:ext>
            </a:extLst>
          </p:cNvPr>
          <p:cNvCxnSpPr>
            <a:cxnSpLocks/>
          </p:cNvCxnSpPr>
          <p:nvPr userDrawn="1"/>
        </p:nvCxnSpPr>
        <p:spPr>
          <a:xfrm>
            <a:off x="6612119" y="630872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ECBE0CB2-FFBA-564D-8EF4-B3E6C9789F03}"/>
              </a:ext>
            </a:extLst>
          </p:cNvPr>
          <p:cNvSpPr>
            <a:spLocks noGrp="1"/>
          </p:cNvSpPr>
          <p:nvPr>
            <p:ph type="body" sz="quarter" idx="41"/>
          </p:nvPr>
        </p:nvSpPr>
        <p:spPr>
          <a:xfrm>
            <a:off x="6612120" y="3918243"/>
            <a:ext cx="5026409"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cxnSp>
        <p:nvCxnSpPr>
          <p:cNvPr id="10" name="Straight Connector 9">
            <a:extLst>
              <a:ext uri="{FF2B5EF4-FFF2-40B4-BE49-F238E27FC236}">
                <a16:creationId xmlns:a16="http://schemas.microsoft.com/office/drawing/2014/main" id="{8C8A8B52-BD5F-1E4A-8235-8A797CF5B36F}"/>
              </a:ext>
            </a:extLst>
          </p:cNvPr>
          <p:cNvCxnSpPr>
            <a:cxnSpLocks/>
          </p:cNvCxnSpPr>
          <p:nvPr userDrawn="1"/>
        </p:nvCxnSpPr>
        <p:spPr>
          <a:xfrm>
            <a:off x="6612119"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442626"/>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Pic Left 1 Col Txt 2">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3657599" cy="6858000"/>
          </a:xfrm>
          <a:solidFill>
            <a:schemeClr val="bg1"/>
          </a:solidFill>
        </p:spPr>
        <p:txBody>
          <a:bodyPr/>
          <a:lstStyle/>
          <a:p>
            <a:endParaRPr lang="en-US"/>
          </a:p>
        </p:txBody>
      </p:sp>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4098914" y="723802"/>
            <a:ext cx="7539615" cy="538609"/>
          </a:xfrm>
        </p:spPr>
        <p:txBody>
          <a:bodyPr/>
          <a:lstStyle/>
          <a:p>
            <a:r>
              <a:rPr lang="en-GB"/>
              <a:t>Click to edit Master title style</a:t>
            </a:r>
            <a:endParaRPr lang="en-US"/>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4098913" y="2060355"/>
            <a:ext cx="7539615"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Straight Connector 6">
            <a:extLst>
              <a:ext uri="{FF2B5EF4-FFF2-40B4-BE49-F238E27FC236}">
                <a16:creationId xmlns:a16="http://schemas.microsoft.com/office/drawing/2014/main" id="{22F8708E-C239-7F4F-A2A9-0A0C7CA4B803}"/>
              </a:ext>
            </a:extLst>
          </p:cNvPr>
          <p:cNvCxnSpPr>
            <a:cxnSpLocks/>
          </p:cNvCxnSpPr>
          <p:nvPr userDrawn="1"/>
        </p:nvCxnSpPr>
        <p:spPr>
          <a:xfrm>
            <a:off x="4098913"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10">
            <a:extLst>
              <a:ext uri="{FF2B5EF4-FFF2-40B4-BE49-F238E27FC236}">
                <a16:creationId xmlns:a16="http://schemas.microsoft.com/office/drawing/2014/main" id="{33F40BA1-F017-6140-BC9D-A812F49D226B}"/>
              </a:ext>
            </a:extLst>
          </p:cNvPr>
          <p:cNvSpPr>
            <a:spLocks noGrp="1"/>
          </p:cNvSpPr>
          <p:nvPr>
            <p:ph type="ftr" sz="quarter" idx="13"/>
          </p:nvPr>
        </p:nvSpPr>
        <p:spPr>
          <a:xfrm>
            <a:off x="4386913" y="6436556"/>
            <a:ext cx="7251616" cy="169277"/>
          </a:xfrm>
        </p:spPr>
        <p:txBody>
          <a:bodyPr/>
          <a:lstStyle/>
          <a:p>
            <a:r>
              <a:rPr lang="en-GB"/>
              <a:t>DWF Public Sector Webinar Series 2025</a:t>
            </a:r>
            <a:endParaRPr lang="en-US" b="1">
              <a:solidFill>
                <a:schemeClr val="accent1"/>
              </a:solidFill>
            </a:endParaRPr>
          </a:p>
        </p:txBody>
      </p:sp>
      <p:sp>
        <p:nvSpPr>
          <p:cNvPr id="12" name="Slide Number Placeholder 11">
            <a:extLst>
              <a:ext uri="{FF2B5EF4-FFF2-40B4-BE49-F238E27FC236}">
                <a16:creationId xmlns:a16="http://schemas.microsoft.com/office/drawing/2014/main" id="{4BDA1502-17E6-7D4A-9718-C5FB59DC5E6D}"/>
              </a:ext>
            </a:extLst>
          </p:cNvPr>
          <p:cNvSpPr>
            <a:spLocks noGrp="1"/>
          </p:cNvSpPr>
          <p:nvPr>
            <p:ph type="sldNum" sz="quarter" idx="14"/>
          </p:nvPr>
        </p:nvSpPr>
        <p:spPr>
          <a:xfrm>
            <a:off x="4098914" y="6436556"/>
            <a:ext cx="288000" cy="153888"/>
          </a:xfrm>
        </p:spPr>
        <p:txBody>
          <a:bodyPr/>
          <a:lstStyle/>
          <a:p>
            <a:fld id="{9F42F5A6-819A-9F4C-9225-88E3002428E4}" type="slidenum">
              <a:rPr lang="en-US" smtClean="0"/>
              <a:pPr/>
              <a:t>‹#›</a:t>
            </a:fld>
            <a:endParaRPr lang="en-US"/>
          </a:p>
        </p:txBody>
      </p:sp>
      <p:cxnSp>
        <p:nvCxnSpPr>
          <p:cNvPr id="9" name="Straight Connector 8">
            <a:extLst>
              <a:ext uri="{FF2B5EF4-FFF2-40B4-BE49-F238E27FC236}">
                <a16:creationId xmlns:a16="http://schemas.microsoft.com/office/drawing/2014/main" id="{6A0F29F2-8163-4C43-B06D-3B8F0B87857E}"/>
              </a:ext>
            </a:extLst>
          </p:cNvPr>
          <p:cNvCxnSpPr>
            <a:cxnSpLocks/>
          </p:cNvCxnSpPr>
          <p:nvPr userDrawn="1"/>
        </p:nvCxnSpPr>
        <p:spPr>
          <a:xfrm>
            <a:off x="4098914" y="6308725"/>
            <a:ext cx="75396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ECBE0CB2-FFBA-564D-8EF4-B3E6C9789F03}"/>
              </a:ext>
            </a:extLst>
          </p:cNvPr>
          <p:cNvSpPr>
            <a:spLocks noGrp="1"/>
          </p:cNvSpPr>
          <p:nvPr>
            <p:ph type="body" sz="quarter" idx="41"/>
          </p:nvPr>
        </p:nvSpPr>
        <p:spPr>
          <a:xfrm>
            <a:off x="4098914" y="3429000"/>
            <a:ext cx="7539614"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349834770"/>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ic Left 1.2 Col Txt 2">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8630D341-6D8C-0542-981B-B33FA7C44BCE}"/>
              </a:ext>
            </a:extLst>
          </p:cNvPr>
          <p:cNvSpPr>
            <a:spLocks noGrp="1"/>
          </p:cNvSpPr>
          <p:nvPr>
            <p:ph type="pic" sz="quarter" idx="12"/>
          </p:nvPr>
        </p:nvSpPr>
        <p:spPr>
          <a:xfrm>
            <a:off x="1" y="0"/>
            <a:ext cx="3657599" cy="6858000"/>
          </a:xfrm>
          <a:solidFill>
            <a:schemeClr val="bg1"/>
          </a:solidFill>
        </p:spPr>
        <p:txBody>
          <a:bodyPr/>
          <a:lstStyle/>
          <a:p>
            <a:endParaRPr lang="en-US"/>
          </a:p>
        </p:txBody>
      </p:sp>
      <p:sp>
        <p:nvSpPr>
          <p:cNvPr id="6" name="Text Placeholder 10">
            <a:extLst>
              <a:ext uri="{FF2B5EF4-FFF2-40B4-BE49-F238E27FC236}">
                <a16:creationId xmlns:a16="http://schemas.microsoft.com/office/drawing/2014/main" id="{6F473D7A-21FD-3A47-8B76-FEAC92BFF853}"/>
              </a:ext>
            </a:extLst>
          </p:cNvPr>
          <p:cNvSpPr>
            <a:spLocks noGrp="1"/>
          </p:cNvSpPr>
          <p:nvPr>
            <p:ph idx="1"/>
          </p:nvPr>
        </p:nvSpPr>
        <p:spPr>
          <a:xfrm>
            <a:off x="4098913" y="2060355"/>
            <a:ext cx="7539615" cy="1210588"/>
          </a:xfrm>
          <a:prstGeom prst="rect">
            <a:avLst/>
          </a:prstGeom>
        </p:spPr>
        <p:txBody>
          <a:bodyPr vert="horz" wrap="square" lIns="0" tIns="0" rIns="0" bIns="0" rtlCol="0">
            <a:spAutoFit/>
          </a:bodyPr>
          <a:lstStyle>
            <a:lvl1pPr>
              <a:defRPr b="0" i="0">
                <a:latin typeface="Merriweather Light" pitchFamily="2" charset="77"/>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Straight Connector 6">
            <a:extLst>
              <a:ext uri="{FF2B5EF4-FFF2-40B4-BE49-F238E27FC236}">
                <a16:creationId xmlns:a16="http://schemas.microsoft.com/office/drawing/2014/main" id="{22F8708E-C239-7F4F-A2A9-0A0C7CA4B803}"/>
              </a:ext>
            </a:extLst>
          </p:cNvPr>
          <p:cNvCxnSpPr>
            <a:cxnSpLocks/>
          </p:cNvCxnSpPr>
          <p:nvPr userDrawn="1"/>
        </p:nvCxnSpPr>
        <p:spPr>
          <a:xfrm>
            <a:off x="4098913"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10">
            <a:extLst>
              <a:ext uri="{FF2B5EF4-FFF2-40B4-BE49-F238E27FC236}">
                <a16:creationId xmlns:a16="http://schemas.microsoft.com/office/drawing/2014/main" id="{33F40BA1-F017-6140-BC9D-A812F49D226B}"/>
              </a:ext>
            </a:extLst>
          </p:cNvPr>
          <p:cNvSpPr>
            <a:spLocks noGrp="1"/>
          </p:cNvSpPr>
          <p:nvPr>
            <p:ph type="ftr" sz="quarter" idx="13"/>
          </p:nvPr>
        </p:nvSpPr>
        <p:spPr>
          <a:xfrm>
            <a:off x="4386913" y="6436556"/>
            <a:ext cx="7251616" cy="169277"/>
          </a:xfrm>
        </p:spPr>
        <p:txBody>
          <a:bodyPr/>
          <a:lstStyle/>
          <a:p>
            <a:r>
              <a:rPr lang="en-GB"/>
              <a:t>DWF Public Sector Webinar Series 2025</a:t>
            </a:r>
            <a:endParaRPr lang="en-US" b="1">
              <a:solidFill>
                <a:schemeClr val="accent1"/>
              </a:solidFill>
            </a:endParaRPr>
          </a:p>
        </p:txBody>
      </p:sp>
      <p:sp>
        <p:nvSpPr>
          <p:cNvPr id="12" name="Slide Number Placeholder 11">
            <a:extLst>
              <a:ext uri="{FF2B5EF4-FFF2-40B4-BE49-F238E27FC236}">
                <a16:creationId xmlns:a16="http://schemas.microsoft.com/office/drawing/2014/main" id="{4BDA1502-17E6-7D4A-9718-C5FB59DC5E6D}"/>
              </a:ext>
            </a:extLst>
          </p:cNvPr>
          <p:cNvSpPr>
            <a:spLocks noGrp="1"/>
          </p:cNvSpPr>
          <p:nvPr>
            <p:ph type="sldNum" sz="quarter" idx="14"/>
          </p:nvPr>
        </p:nvSpPr>
        <p:spPr>
          <a:xfrm>
            <a:off x="4098914" y="6436556"/>
            <a:ext cx="288000" cy="153888"/>
          </a:xfrm>
        </p:spPr>
        <p:txBody>
          <a:bodyPr/>
          <a:lstStyle/>
          <a:p>
            <a:fld id="{9F42F5A6-819A-9F4C-9225-88E3002428E4}" type="slidenum">
              <a:rPr lang="en-US" smtClean="0"/>
              <a:pPr/>
              <a:t>‹#›</a:t>
            </a:fld>
            <a:endParaRPr lang="en-US"/>
          </a:p>
        </p:txBody>
      </p:sp>
      <p:cxnSp>
        <p:nvCxnSpPr>
          <p:cNvPr id="9" name="Straight Connector 8">
            <a:extLst>
              <a:ext uri="{FF2B5EF4-FFF2-40B4-BE49-F238E27FC236}">
                <a16:creationId xmlns:a16="http://schemas.microsoft.com/office/drawing/2014/main" id="{6A0F29F2-8163-4C43-B06D-3B8F0B87857E}"/>
              </a:ext>
            </a:extLst>
          </p:cNvPr>
          <p:cNvCxnSpPr>
            <a:cxnSpLocks/>
          </p:cNvCxnSpPr>
          <p:nvPr userDrawn="1"/>
        </p:nvCxnSpPr>
        <p:spPr>
          <a:xfrm>
            <a:off x="4098914" y="6308725"/>
            <a:ext cx="75396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ECBE0CB2-FFBA-564D-8EF4-B3E6C9789F03}"/>
              </a:ext>
            </a:extLst>
          </p:cNvPr>
          <p:cNvSpPr>
            <a:spLocks noGrp="1"/>
          </p:cNvSpPr>
          <p:nvPr>
            <p:ph type="body" sz="quarter" idx="41"/>
          </p:nvPr>
        </p:nvSpPr>
        <p:spPr>
          <a:xfrm>
            <a:off x="4098914" y="3429000"/>
            <a:ext cx="7539614"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10" name="Rectangle 9"/>
          <p:cNvSpPr/>
          <p:nvPr userDrawn="1"/>
        </p:nvSpPr>
        <p:spPr>
          <a:xfrm>
            <a:off x="4098914" y="1262411"/>
            <a:ext cx="2349795" cy="236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cxnSp>
        <p:nvCxnSpPr>
          <p:cNvPr id="13" name="Straight Connector 12">
            <a:extLst>
              <a:ext uri="{FF2B5EF4-FFF2-40B4-BE49-F238E27FC236}">
                <a16:creationId xmlns:a16="http://schemas.microsoft.com/office/drawing/2014/main" id="{8C8A8B52-BD5F-1E4A-8235-8A797CF5B36F}"/>
              </a:ext>
            </a:extLst>
          </p:cNvPr>
          <p:cNvCxnSpPr>
            <a:cxnSpLocks/>
          </p:cNvCxnSpPr>
          <p:nvPr userDrawn="1"/>
        </p:nvCxnSpPr>
        <p:spPr>
          <a:xfrm>
            <a:off x="4098914"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01BF489-6928-9C42-99A9-2CA5939CC930}"/>
              </a:ext>
            </a:extLst>
          </p:cNvPr>
          <p:cNvSpPr>
            <a:spLocks noGrp="1"/>
          </p:cNvSpPr>
          <p:nvPr>
            <p:ph type="title" hasCustomPrompt="1"/>
          </p:nvPr>
        </p:nvSpPr>
        <p:spPr>
          <a:xfrm>
            <a:off x="4098914" y="723802"/>
            <a:ext cx="7539615" cy="1077218"/>
          </a:xfrm>
        </p:spPr>
        <p:txBody>
          <a:bodyPr/>
          <a:lstStyle>
            <a:lvl1pPr>
              <a:defRPr/>
            </a:lvl1pPr>
          </a:lstStyle>
          <a:p>
            <a:r>
              <a:rPr lang="en-GB"/>
              <a:t>Click to edit Master </a:t>
            </a:r>
            <a:br>
              <a:rPr lang="en-GB"/>
            </a:br>
            <a:r>
              <a:rPr lang="en-GB"/>
              <a:t>title style</a:t>
            </a:r>
            <a:endParaRPr lang="en-US"/>
          </a:p>
        </p:txBody>
      </p:sp>
    </p:spTree>
    <p:extLst>
      <p:ext uri="{BB962C8B-B14F-4D97-AF65-F5344CB8AC3E}">
        <p14:creationId xmlns:p14="http://schemas.microsoft.com/office/powerpoint/2010/main" val="828924811"/>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 Right 1 Col Txt Imag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4894263" y="6176356"/>
            <a:ext cx="7297737"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4333972"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a:xfrm>
            <a:off x="848291" y="6436556"/>
            <a:ext cx="4045972" cy="338554"/>
          </a:xfrm>
        </p:spPr>
        <p:txBody>
          <a:bodyPr/>
          <a:lstStyle/>
          <a:p>
            <a:r>
              <a:rPr lang="en-GB"/>
              <a:t>DWF Public Sector Webinar Series 2025</a:t>
            </a:r>
            <a:endParaRPr lang="en-US" b="1">
              <a:solidFill>
                <a:schemeClr val="accent1"/>
              </a:solidFill>
            </a:endParaRPr>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5532000" y="0"/>
            <a:ext cx="666000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4333875"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Picture Placeholder 10">
            <a:extLst>
              <a:ext uri="{FF2B5EF4-FFF2-40B4-BE49-F238E27FC236}">
                <a16:creationId xmlns:a16="http://schemas.microsoft.com/office/drawing/2014/main" id="{10D533DF-4B9F-204E-A6F5-E056FF85DB88}"/>
              </a:ext>
            </a:extLst>
          </p:cNvPr>
          <p:cNvSpPr>
            <a:spLocks noGrp="1"/>
          </p:cNvSpPr>
          <p:nvPr>
            <p:ph type="pic" sz="quarter" idx="14"/>
          </p:nvPr>
        </p:nvSpPr>
        <p:spPr>
          <a:xfrm>
            <a:off x="2797175" y="3905431"/>
            <a:ext cx="2097088" cy="2228767"/>
          </a:xfrm>
          <a:prstGeom prst="rect">
            <a:avLst/>
          </a:prstGeom>
        </p:spPr>
        <p:txBody>
          <a:bodyPr/>
          <a:lstStyle/>
          <a:p>
            <a:endParaRPr lang="en-US"/>
          </a:p>
        </p:txBody>
      </p:sp>
      <p:sp>
        <p:nvSpPr>
          <p:cNvPr id="11" name="Text Placeholder 5">
            <a:extLst>
              <a:ext uri="{FF2B5EF4-FFF2-40B4-BE49-F238E27FC236}">
                <a16:creationId xmlns:a16="http://schemas.microsoft.com/office/drawing/2014/main" id="{48C07D11-5249-5543-91ED-96264321D89D}"/>
              </a:ext>
            </a:extLst>
          </p:cNvPr>
          <p:cNvSpPr>
            <a:spLocks noGrp="1"/>
          </p:cNvSpPr>
          <p:nvPr>
            <p:ph type="body" sz="quarter" idx="41"/>
          </p:nvPr>
        </p:nvSpPr>
        <p:spPr>
          <a:xfrm>
            <a:off x="550863" y="3437965"/>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Tree>
    <p:extLst>
      <p:ext uri="{BB962C8B-B14F-4D97-AF65-F5344CB8AC3E}">
        <p14:creationId xmlns:p14="http://schemas.microsoft.com/office/powerpoint/2010/main" val="334893943"/>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 Right 2 Col Txt Chart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7872000" y="6176356"/>
            <a:ext cx="4320000"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0" y="723802"/>
            <a:ext cx="7311709"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a:xfrm>
            <a:off x="848291" y="6436556"/>
            <a:ext cx="7023709" cy="169277"/>
          </a:xfrm>
        </p:spPr>
        <p:txBody>
          <a:bodyPr/>
          <a:lstStyle/>
          <a:p>
            <a:r>
              <a:rPr lang="en-GB"/>
              <a:t>DWF Public Sector Webinar Series 2025</a:t>
            </a:r>
            <a:endParaRPr lang="en-US" b="1">
              <a:solidFill>
                <a:schemeClr val="accent1"/>
              </a:solidFill>
            </a:endParaRPr>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8413750" y="0"/>
            <a:ext cx="377825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7311612"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hart Placeholder 5">
            <a:extLst>
              <a:ext uri="{FF2B5EF4-FFF2-40B4-BE49-F238E27FC236}">
                <a16:creationId xmlns:a16="http://schemas.microsoft.com/office/drawing/2014/main" id="{B1DC502A-AE53-9E43-9AEE-B54E26EF6F80}"/>
              </a:ext>
            </a:extLst>
          </p:cNvPr>
          <p:cNvSpPr>
            <a:spLocks noGrp="1"/>
          </p:cNvSpPr>
          <p:nvPr>
            <p:ph type="chart" sz="quarter" idx="16"/>
          </p:nvPr>
        </p:nvSpPr>
        <p:spPr>
          <a:xfrm>
            <a:off x="4655725" y="3429000"/>
            <a:ext cx="3216275" cy="2643188"/>
          </a:xfrm>
        </p:spPr>
        <p:txBody>
          <a:bodyPr/>
          <a:lstStyle/>
          <a:p>
            <a:endParaRPr lang="en-US"/>
          </a:p>
        </p:txBody>
      </p:sp>
      <p:sp>
        <p:nvSpPr>
          <p:cNvPr id="14" name="Text Placeholder 5">
            <a:extLst>
              <a:ext uri="{FF2B5EF4-FFF2-40B4-BE49-F238E27FC236}">
                <a16:creationId xmlns:a16="http://schemas.microsoft.com/office/drawing/2014/main" id="{3FB518A1-ECE4-5645-BFE5-C5F7DBC67A15}"/>
              </a:ext>
            </a:extLst>
          </p:cNvPr>
          <p:cNvSpPr>
            <a:spLocks noGrp="1"/>
          </p:cNvSpPr>
          <p:nvPr>
            <p:ph type="body" sz="quarter" idx="41"/>
          </p:nvPr>
        </p:nvSpPr>
        <p:spPr>
          <a:xfrm>
            <a:off x="560291" y="3429000"/>
            <a:ext cx="3949384"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Tree>
    <p:extLst>
      <p:ext uri="{BB962C8B-B14F-4D97-AF65-F5344CB8AC3E}">
        <p14:creationId xmlns:p14="http://schemas.microsoft.com/office/powerpoint/2010/main" val="2377219989"/>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ic Right 2 Col Txt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4B944E-EC6C-2D46-8702-4E6847A4EA05}"/>
              </a:ext>
            </a:extLst>
          </p:cNvPr>
          <p:cNvSpPr/>
          <p:nvPr userDrawn="1"/>
        </p:nvSpPr>
        <p:spPr>
          <a:xfrm>
            <a:off x="7872000" y="6176356"/>
            <a:ext cx="4320000"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7311708"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a:xfrm>
            <a:off x="848291" y="6436556"/>
            <a:ext cx="7023709" cy="169277"/>
          </a:xfrm>
        </p:spPr>
        <p:txBody>
          <a:bodyPr/>
          <a:lstStyle/>
          <a:p>
            <a:r>
              <a:rPr lang="en-GB"/>
              <a:t>DWF Public Sector Webinar Series 2025</a:t>
            </a:r>
            <a:endParaRPr lang="en-US" b="1">
              <a:solidFill>
                <a:schemeClr val="accent1"/>
              </a:solidFill>
            </a:endParaRPr>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8413750" y="0"/>
            <a:ext cx="377825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051050"/>
            <a:ext cx="7311612"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Box 12">
            <a:extLst>
              <a:ext uri="{FF2B5EF4-FFF2-40B4-BE49-F238E27FC236}">
                <a16:creationId xmlns:a16="http://schemas.microsoft.com/office/drawing/2014/main" id="{0FF7FDED-604E-9542-A498-445A3F22664B}"/>
              </a:ext>
            </a:extLst>
          </p:cNvPr>
          <p:cNvSpPr txBox="1"/>
          <p:nvPr userDrawn="1"/>
        </p:nvSpPr>
        <p:spPr>
          <a:xfrm>
            <a:off x="560291" y="6991350"/>
            <a:ext cx="5074286"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the chart (if not needed, delete placeholder):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current chart &gt; Add data to create new chart</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Placeholder 5">
            <a:extLst>
              <a:ext uri="{FF2B5EF4-FFF2-40B4-BE49-F238E27FC236}">
                <a16:creationId xmlns:a16="http://schemas.microsoft.com/office/drawing/2014/main" id="{3FB518A1-ECE4-5645-BFE5-C5F7DBC67A15}"/>
              </a:ext>
            </a:extLst>
          </p:cNvPr>
          <p:cNvSpPr>
            <a:spLocks noGrp="1"/>
          </p:cNvSpPr>
          <p:nvPr>
            <p:ph type="body" sz="quarter" idx="41"/>
          </p:nvPr>
        </p:nvSpPr>
        <p:spPr>
          <a:xfrm>
            <a:off x="560290" y="3429000"/>
            <a:ext cx="7311709"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Tree>
    <p:extLst>
      <p:ext uri="{BB962C8B-B14F-4D97-AF65-F5344CB8AC3E}">
        <p14:creationId xmlns:p14="http://schemas.microsoft.com/office/powerpoint/2010/main" val="314998791"/>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Pic Right 2 Col Txt (2 line title)">
    <p:spTree>
      <p:nvGrpSpPr>
        <p:cNvPr id="1" name=""/>
        <p:cNvGrpSpPr/>
        <p:nvPr/>
      </p:nvGrpSpPr>
      <p:grpSpPr>
        <a:xfrm>
          <a:off x="0" y="0"/>
          <a:ext cx="0" cy="0"/>
          <a:chOff x="0" y="0"/>
          <a:chExt cx="0" cy="0"/>
        </a:xfrm>
      </p:grpSpPr>
      <p:sp>
        <p:nvSpPr>
          <p:cNvPr id="6" name="Rectangle 5"/>
          <p:cNvSpPr/>
          <p:nvPr userDrawn="1"/>
        </p:nvSpPr>
        <p:spPr>
          <a:xfrm>
            <a:off x="457200" y="1262411"/>
            <a:ext cx="2349795" cy="236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12" name="Rectangle 11">
            <a:extLst>
              <a:ext uri="{FF2B5EF4-FFF2-40B4-BE49-F238E27FC236}">
                <a16:creationId xmlns:a16="http://schemas.microsoft.com/office/drawing/2014/main" id="{F44B944E-EC6C-2D46-8702-4E6847A4EA05}"/>
              </a:ext>
            </a:extLst>
          </p:cNvPr>
          <p:cNvSpPr/>
          <p:nvPr userDrawn="1"/>
        </p:nvSpPr>
        <p:spPr>
          <a:xfrm>
            <a:off x="7872000" y="6176356"/>
            <a:ext cx="4320000" cy="26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sp>
        <p:nvSpPr>
          <p:cNvPr id="2" name="Title 1">
            <a:extLst>
              <a:ext uri="{FF2B5EF4-FFF2-40B4-BE49-F238E27FC236}">
                <a16:creationId xmlns:a16="http://schemas.microsoft.com/office/drawing/2014/main" id="{2898AFAB-B653-4E40-B592-38DFD62099BA}"/>
              </a:ext>
            </a:extLst>
          </p:cNvPr>
          <p:cNvSpPr>
            <a:spLocks noGrp="1"/>
          </p:cNvSpPr>
          <p:nvPr>
            <p:ph type="title"/>
          </p:nvPr>
        </p:nvSpPr>
        <p:spPr>
          <a:xfrm>
            <a:off x="560291" y="723802"/>
            <a:ext cx="7311708"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AB845648-F683-A54B-A146-F27247F12E1F}"/>
              </a:ext>
            </a:extLst>
          </p:cNvPr>
          <p:cNvSpPr>
            <a:spLocks noGrp="1"/>
          </p:cNvSpPr>
          <p:nvPr>
            <p:ph type="ftr" sz="quarter" idx="10"/>
          </p:nvPr>
        </p:nvSpPr>
        <p:spPr>
          <a:xfrm>
            <a:off x="848291" y="6436556"/>
            <a:ext cx="7023709" cy="169277"/>
          </a:xfrm>
        </p:spPr>
        <p:txBody>
          <a:bodyPr/>
          <a:lstStyle/>
          <a:p>
            <a:r>
              <a:rPr lang="en-GB"/>
              <a:t>DWF Public Sector Webinar Series 2025</a:t>
            </a:r>
            <a:endParaRPr lang="en-US" b="1">
              <a:solidFill>
                <a:schemeClr val="accent1"/>
              </a:solidFill>
            </a:endParaRPr>
          </a:p>
        </p:txBody>
      </p:sp>
      <p:sp>
        <p:nvSpPr>
          <p:cNvPr id="4" name="Slide Number Placeholder 3">
            <a:extLst>
              <a:ext uri="{FF2B5EF4-FFF2-40B4-BE49-F238E27FC236}">
                <a16:creationId xmlns:a16="http://schemas.microsoft.com/office/drawing/2014/main" id="{8F9623A7-959C-D94D-A019-21B28372D8D3}"/>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7" name="Picture Placeholder 10">
            <a:extLst>
              <a:ext uri="{FF2B5EF4-FFF2-40B4-BE49-F238E27FC236}">
                <a16:creationId xmlns:a16="http://schemas.microsoft.com/office/drawing/2014/main" id="{DF4FC2DA-8540-8B4F-A1F0-CE57FC9F724B}"/>
              </a:ext>
            </a:extLst>
          </p:cNvPr>
          <p:cNvSpPr>
            <a:spLocks noGrp="1"/>
          </p:cNvSpPr>
          <p:nvPr>
            <p:ph type="pic" sz="quarter" idx="12"/>
          </p:nvPr>
        </p:nvSpPr>
        <p:spPr>
          <a:xfrm>
            <a:off x="8413750" y="0"/>
            <a:ext cx="3778250" cy="6858000"/>
          </a:xfrm>
          <a:prstGeom prst="rect">
            <a:avLst/>
          </a:prstGeom>
        </p:spPr>
        <p:txBody>
          <a:bodyPr/>
          <a:lstStyle/>
          <a:p>
            <a:endParaRPr lang="en-US"/>
          </a:p>
        </p:txBody>
      </p:sp>
      <p:sp>
        <p:nvSpPr>
          <p:cNvPr id="9" name="Text Placeholder 8">
            <a:extLst>
              <a:ext uri="{FF2B5EF4-FFF2-40B4-BE49-F238E27FC236}">
                <a16:creationId xmlns:a16="http://schemas.microsoft.com/office/drawing/2014/main" id="{D3B5E6D0-EB62-2A4A-BB94-DF9FDBB461F3}"/>
              </a:ext>
            </a:extLst>
          </p:cNvPr>
          <p:cNvSpPr>
            <a:spLocks noGrp="1"/>
          </p:cNvSpPr>
          <p:nvPr>
            <p:ph type="body" sz="quarter" idx="13"/>
          </p:nvPr>
        </p:nvSpPr>
        <p:spPr>
          <a:xfrm>
            <a:off x="560388" y="2549598"/>
            <a:ext cx="7311612"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5">
            <a:extLst>
              <a:ext uri="{FF2B5EF4-FFF2-40B4-BE49-F238E27FC236}">
                <a16:creationId xmlns:a16="http://schemas.microsoft.com/office/drawing/2014/main" id="{3FB518A1-ECE4-5645-BFE5-C5F7DBC67A15}"/>
              </a:ext>
            </a:extLst>
          </p:cNvPr>
          <p:cNvSpPr>
            <a:spLocks noGrp="1"/>
          </p:cNvSpPr>
          <p:nvPr>
            <p:ph type="body" sz="quarter" idx="41"/>
          </p:nvPr>
        </p:nvSpPr>
        <p:spPr>
          <a:xfrm>
            <a:off x="560290" y="3927548"/>
            <a:ext cx="7311709"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cxnSp>
        <p:nvCxnSpPr>
          <p:cNvPr id="11" name="Straight Connector 10">
            <a:extLst>
              <a:ext uri="{FF2B5EF4-FFF2-40B4-BE49-F238E27FC236}">
                <a16:creationId xmlns:a16="http://schemas.microsoft.com/office/drawing/2014/main" id="{8C8A8B52-BD5F-1E4A-8235-8A797CF5B36F}"/>
              </a:ext>
            </a:extLst>
          </p:cNvPr>
          <p:cNvCxnSpPr>
            <a:cxnSpLocks/>
          </p:cNvCxnSpPr>
          <p:nvPr userDrawn="1"/>
        </p:nvCxnSpPr>
        <p:spPr>
          <a:xfrm>
            <a:off x="560290" y="1906004"/>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651811"/>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Col Text w fram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a:t>DWF Public Sector Webinar Series 2025</a:t>
            </a:r>
            <a:endParaRPr lang="en-US" b="1">
              <a:solidFill>
                <a:schemeClr val="accent1"/>
              </a:solidFill>
            </a:endParaRP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7" name="Rectangle 6">
            <a:extLst>
              <a:ext uri="{FF2B5EF4-FFF2-40B4-BE49-F238E27FC236}">
                <a16:creationId xmlns:a16="http://schemas.microsoft.com/office/drawing/2014/main" id="{EF9F9241-D830-D44B-880E-CC233768858C}"/>
              </a:ext>
            </a:extLst>
          </p:cNvPr>
          <p:cNvSpPr/>
          <p:nvPr userDrawn="1"/>
        </p:nvSpPr>
        <p:spPr>
          <a:xfrm>
            <a:off x="547361" y="2051050"/>
            <a:ext cx="2664000" cy="3792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3357411" y="2051050"/>
            <a:ext cx="2664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6167461" y="2051050"/>
            <a:ext cx="2664000" cy="37927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47361" y="2051050"/>
            <a:ext cx="2628000"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3359507" y="2051050"/>
            <a:ext cx="2628000" cy="855958"/>
          </a:xfrm>
        </p:spPr>
        <p:txBody>
          <a:bodyPr lIns="180000" tIns="180000" rIns="180000" bIns="180000"/>
          <a:lstStyle>
            <a:lvl1pPr>
              <a:defRPr>
                <a:solidFill>
                  <a:schemeClr val="tx1"/>
                </a:solidFill>
              </a:defRPr>
            </a:lvl1pPr>
            <a:lvl4pPr>
              <a:defRPr>
                <a:solidFill>
                  <a:schemeClr val="bg1"/>
                </a:solidFill>
              </a:defRPr>
            </a:lvl4pPr>
            <a:lvl5pPr>
              <a:defRPr>
                <a:solidFill>
                  <a:schemeClr val="bg1"/>
                </a:solidFill>
              </a:defRPr>
            </a:lvl5pPr>
          </a:lstStyle>
          <a:p>
            <a:pPr lvl="0"/>
            <a:r>
              <a:rPr lang="en-GB"/>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6171649" y="2051050"/>
            <a:ext cx="2628000" cy="609737"/>
          </a:xfrm>
        </p:spPr>
        <p:txBody>
          <a:bodyPr lIns="180000" tIns="180000" rIns="180000" bIns="180000"/>
          <a:lstStyle>
            <a:lvl1pPr>
              <a:defRPr>
                <a:solidFill>
                  <a:schemeClr val="tx1"/>
                </a:solidFill>
              </a:defRPr>
            </a:lvl1pPr>
          </a:lstStyle>
          <a:p>
            <a:pPr lvl="0"/>
            <a:r>
              <a:rPr lang="en-GB"/>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24581"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6334786"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3544760"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B7176A-7532-434C-9B14-94DB852A25CD}"/>
              </a:ext>
            </a:extLst>
          </p:cNvPr>
          <p:cNvSpPr/>
          <p:nvPr userDrawn="1"/>
        </p:nvSpPr>
        <p:spPr>
          <a:xfrm>
            <a:off x="8979241" y="2051050"/>
            <a:ext cx="2664000" cy="3792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21" name="Text Placeholder 10">
            <a:extLst>
              <a:ext uri="{FF2B5EF4-FFF2-40B4-BE49-F238E27FC236}">
                <a16:creationId xmlns:a16="http://schemas.microsoft.com/office/drawing/2014/main" id="{45FB6E75-3CC3-1B42-AF76-7007E986602D}"/>
              </a:ext>
            </a:extLst>
          </p:cNvPr>
          <p:cNvSpPr>
            <a:spLocks noGrp="1"/>
          </p:cNvSpPr>
          <p:nvPr>
            <p:ph type="body" sz="quarter" idx="18"/>
          </p:nvPr>
        </p:nvSpPr>
        <p:spPr>
          <a:xfrm>
            <a:off x="8979241" y="2051050"/>
            <a:ext cx="2628000" cy="855958"/>
          </a:xfrm>
        </p:spPr>
        <p:txBody>
          <a:bodyPr lIns="180000" tIns="180000" rIns="180000" bIns="180000"/>
          <a:lstStyle>
            <a:lvl1pPr>
              <a:defRPr>
                <a:solidFill>
                  <a:schemeClr val="bg1"/>
                </a:solidFill>
              </a:defRPr>
            </a:lvl1pPr>
          </a:lstStyle>
          <a:p>
            <a:pPr lvl="0"/>
            <a:r>
              <a:rPr lang="en-GB"/>
              <a:t>Click to edit Master text styles</a:t>
            </a:r>
          </a:p>
        </p:txBody>
      </p:sp>
      <p:cxnSp>
        <p:nvCxnSpPr>
          <p:cNvPr id="22" name="Straight Connector 21">
            <a:extLst>
              <a:ext uri="{FF2B5EF4-FFF2-40B4-BE49-F238E27FC236}">
                <a16:creationId xmlns:a16="http://schemas.microsoft.com/office/drawing/2014/main" id="{E2452039-237A-5B4C-8409-1197FAB5CDB9}"/>
              </a:ext>
            </a:extLst>
          </p:cNvPr>
          <p:cNvCxnSpPr>
            <a:cxnSpLocks/>
          </p:cNvCxnSpPr>
          <p:nvPr userDrawn="1"/>
        </p:nvCxnSpPr>
        <p:spPr>
          <a:xfrm>
            <a:off x="9146566"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42A5C67A-9335-AC4B-885E-CBFC1BC4B35C}"/>
              </a:ext>
            </a:extLst>
          </p:cNvPr>
          <p:cNvSpPr>
            <a:spLocks noGrp="1"/>
          </p:cNvSpPr>
          <p:nvPr>
            <p:ph type="body" sz="quarter" idx="40"/>
          </p:nvPr>
        </p:nvSpPr>
        <p:spPr>
          <a:xfrm>
            <a:off x="560388" y="2954446"/>
            <a:ext cx="2649537"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25" name="Text Placeholder 5">
            <a:extLst>
              <a:ext uri="{FF2B5EF4-FFF2-40B4-BE49-F238E27FC236}">
                <a16:creationId xmlns:a16="http://schemas.microsoft.com/office/drawing/2014/main" id="{7B9FF21D-C52E-CE40-B657-44CF67D1FE2D}"/>
              </a:ext>
            </a:extLst>
          </p:cNvPr>
          <p:cNvSpPr>
            <a:spLocks noGrp="1"/>
          </p:cNvSpPr>
          <p:nvPr>
            <p:ph type="body" sz="quarter" idx="41"/>
          </p:nvPr>
        </p:nvSpPr>
        <p:spPr>
          <a:xfrm>
            <a:off x="3357411" y="2954446"/>
            <a:ext cx="2649537"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71450" indent="-171450">
              <a:buClrTx/>
              <a:buFont typeface="Arial" panose="020B0604020202020204" pitchFamily="34" charset="0"/>
              <a:buChar cha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marL="180000" lvl="1" indent="-180000" algn="l" defTabSz="914400" rtl="0" eaLnBrk="1" latinLnBrk="0" hangingPunct="1">
              <a:lnSpc>
                <a:spcPct val="100000"/>
              </a:lnSpc>
              <a:spcBef>
                <a:spcPts val="500"/>
              </a:spcBef>
              <a:buClr>
                <a:schemeClr val="accent1"/>
              </a:buClr>
              <a:buFont typeface="Arial" panose="020B0604020202020204" pitchFamily="34" charset="0"/>
              <a:buChar char="•"/>
            </a:pPr>
            <a:r>
              <a:rPr lang="en-GB"/>
              <a:t>Second level</a:t>
            </a:r>
          </a:p>
        </p:txBody>
      </p:sp>
      <p:sp>
        <p:nvSpPr>
          <p:cNvPr id="26" name="Text Placeholder 5">
            <a:extLst>
              <a:ext uri="{FF2B5EF4-FFF2-40B4-BE49-F238E27FC236}">
                <a16:creationId xmlns:a16="http://schemas.microsoft.com/office/drawing/2014/main" id="{9360E624-4141-8D44-A66C-1E228582D45E}"/>
              </a:ext>
            </a:extLst>
          </p:cNvPr>
          <p:cNvSpPr>
            <a:spLocks noGrp="1"/>
          </p:cNvSpPr>
          <p:nvPr>
            <p:ph type="body" sz="quarter" idx="42"/>
          </p:nvPr>
        </p:nvSpPr>
        <p:spPr>
          <a:xfrm>
            <a:off x="6171649" y="2954446"/>
            <a:ext cx="2649537"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27" name="Text Placeholder 5">
            <a:extLst>
              <a:ext uri="{FF2B5EF4-FFF2-40B4-BE49-F238E27FC236}">
                <a16:creationId xmlns:a16="http://schemas.microsoft.com/office/drawing/2014/main" id="{7BA5FE41-93CB-2F48-99C0-6BA8DA788834}"/>
              </a:ext>
            </a:extLst>
          </p:cNvPr>
          <p:cNvSpPr>
            <a:spLocks noGrp="1"/>
          </p:cNvSpPr>
          <p:nvPr>
            <p:ph type="body" sz="quarter" idx="43"/>
          </p:nvPr>
        </p:nvSpPr>
        <p:spPr>
          <a:xfrm>
            <a:off x="8979241" y="2954446"/>
            <a:ext cx="2649537"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408384002"/>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4 Col Text w frames [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a:t>DWF Public Sector Webinar Series 2025</a:t>
            </a:r>
            <a:endParaRPr lang="en-US" b="1">
              <a:solidFill>
                <a:schemeClr val="accent1"/>
              </a:solidFill>
            </a:endParaRP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7" name="Rectangle 6">
            <a:extLst>
              <a:ext uri="{FF2B5EF4-FFF2-40B4-BE49-F238E27FC236}">
                <a16:creationId xmlns:a16="http://schemas.microsoft.com/office/drawing/2014/main" id="{EF9F9241-D830-D44B-880E-CC233768858C}"/>
              </a:ext>
            </a:extLst>
          </p:cNvPr>
          <p:cNvSpPr/>
          <p:nvPr userDrawn="1"/>
        </p:nvSpPr>
        <p:spPr>
          <a:xfrm>
            <a:off x="547361" y="2051050"/>
            <a:ext cx="2664000" cy="37927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3357411" y="2051050"/>
            <a:ext cx="2664000" cy="3792797"/>
          </a:xfrm>
          <a:prstGeom prst="rect">
            <a:avLst/>
          </a:prstGeom>
          <a:solidFill>
            <a:srgbClr val="A79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6167461" y="2051050"/>
            <a:ext cx="2664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47361" y="2051050"/>
            <a:ext cx="2628000"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3359507" y="2051050"/>
            <a:ext cx="2628000" cy="855958"/>
          </a:xfrm>
        </p:spPr>
        <p:txBody>
          <a:bodyPr lIns="180000" tIns="180000" rIns="180000" bIns="180000"/>
          <a:lstStyle>
            <a:lvl1pPr>
              <a:defRPr>
                <a:solidFill>
                  <a:schemeClr val="tx1"/>
                </a:solidFill>
              </a:defRPr>
            </a:lvl1pPr>
            <a:lvl4pPr>
              <a:defRPr>
                <a:solidFill>
                  <a:schemeClr val="bg1"/>
                </a:solidFill>
              </a:defRPr>
            </a:lvl4pPr>
            <a:lvl5pPr>
              <a:defRPr>
                <a:solidFill>
                  <a:schemeClr val="bg1"/>
                </a:solidFill>
              </a:defRPr>
            </a:lvl5pPr>
          </a:lstStyle>
          <a:p>
            <a:pPr lvl="0"/>
            <a:r>
              <a:rPr lang="en-GB"/>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6171649" y="2051050"/>
            <a:ext cx="2628000" cy="609737"/>
          </a:xfrm>
        </p:spPr>
        <p:txBody>
          <a:bodyPr lIns="180000" tIns="180000" rIns="180000" bIns="180000"/>
          <a:lstStyle>
            <a:lvl1pPr>
              <a:defRPr>
                <a:solidFill>
                  <a:schemeClr val="tx1"/>
                </a:solidFill>
              </a:defRPr>
            </a:lvl1pPr>
          </a:lstStyle>
          <a:p>
            <a:pPr lvl="0"/>
            <a:r>
              <a:rPr lang="en-GB"/>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24581"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6334786"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3544760"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B7176A-7532-434C-9B14-94DB852A25CD}"/>
              </a:ext>
            </a:extLst>
          </p:cNvPr>
          <p:cNvSpPr/>
          <p:nvPr userDrawn="1"/>
        </p:nvSpPr>
        <p:spPr>
          <a:xfrm>
            <a:off x="8979241" y="2051050"/>
            <a:ext cx="2664000" cy="3792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21" name="Text Placeholder 10">
            <a:extLst>
              <a:ext uri="{FF2B5EF4-FFF2-40B4-BE49-F238E27FC236}">
                <a16:creationId xmlns:a16="http://schemas.microsoft.com/office/drawing/2014/main" id="{45FB6E75-3CC3-1B42-AF76-7007E986602D}"/>
              </a:ext>
            </a:extLst>
          </p:cNvPr>
          <p:cNvSpPr>
            <a:spLocks noGrp="1"/>
          </p:cNvSpPr>
          <p:nvPr>
            <p:ph type="body" sz="quarter" idx="18"/>
          </p:nvPr>
        </p:nvSpPr>
        <p:spPr>
          <a:xfrm>
            <a:off x="8979241" y="2051050"/>
            <a:ext cx="2628000" cy="855958"/>
          </a:xfrm>
        </p:spPr>
        <p:txBody>
          <a:bodyPr lIns="180000" tIns="180000" rIns="180000" bIns="180000"/>
          <a:lstStyle>
            <a:lvl1pPr>
              <a:defRPr>
                <a:solidFill>
                  <a:schemeClr val="bg1"/>
                </a:solidFill>
              </a:defRPr>
            </a:lvl1pPr>
          </a:lstStyle>
          <a:p>
            <a:pPr lvl="0"/>
            <a:r>
              <a:rPr lang="en-GB"/>
              <a:t>Click to edit Master text styles</a:t>
            </a:r>
          </a:p>
        </p:txBody>
      </p:sp>
      <p:cxnSp>
        <p:nvCxnSpPr>
          <p:cNvPr id="22" name="Straight Connector 21">
            <a:extLst>
              <a:ext uri="{FF2B5EF4-FFF2-40B4-BE49-F238E27FC236}">
                <a16:creationId xmlns:a16="http://schemas.microsoft.com/office/drawing/2014/main" id="{E2452039-237A-5B4C-8409-1197FAB5CDB9}"/>
              </a:ext>
            </a:extLst>
          </p:cNvPr>
          <p:cNvCxnSpPr>
            <a:cxnSpLocks/>
          </p:cNvCxnSpPr>
          <p:nvPr userDrawn="1"/>
        </p:nvCxnSpPr>
        <p:spPr>
          <a:xfrm>
            <a:off x="9146566"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42A5C67A-9335-AC4B-885E-CBFC1BC4B35C}"/>
              </a:ext>
            </a:extLst>
          </p:cNvPr>
          <p:cNvSpPr>
            <a:spLocks noGrp="1"/>
          </p:cNvSpPr>
          <p:nvPr>
            <p:ph type="body" sz="quarter" idx="40"/>
          </p:nvPr>
        </p:nvSpPr>
        <p:spPr>
          <a:xfrm>
            <a:off x="560388" y="2954446"/>
            <a:ext cx="2649537"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25" name="Text Placeholder 5">
            <a:extLst>
              <a:ext uri="{FF2B5EF4-FFF2-40B4-BE49-F238E27FC236}">
                <a16:creationId xmlns:a16="http://schemas.microsoft.com/office/drawing/2014/main" id="{7B9FF21D-C52E-CE40-B657-44CF67D1FE2D}"/>
              </a:ext>
            </a:extLst>
          </p:cNvPr>
          <p:cNvSpPr>
            <a:spLocks noGrp="1"/>
          </p:cNvSpPr>
          <p:nvPr>
            <p:ph type="body" sz="quarter" idx="41"/>
          </p:nvPr>
        </p:nvSpPr>
        <p:spPr>
          <a:xfrm>
            <a:off x="3357411" y="2954446"/>
            <a:ext cx="2649537"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71450" indent="-171450">
              <a:buClrTx/>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26" name="Text Placeholder 5">
            <a:extLst>
              <a:ext uri="{FF2B5EF4-FFF2-40B4-BE49-F238E27FC236}">
                <a16:creationId xmlns:a16="http://schemas.microsoft.com/office/drawing/2014/main" id="{9360E624-4141-8D44-A66C-1E228582D45E}"/>
              </a:ext>
            </a:extLst>
          </p:cNvPr>
          <p:cNvSpPr>
            <a:spLocks noGrp="1"/>
          </p:cNvSpPr>
          <p:nvPr>
            <p:ph type="body" sz="quarter" idx="42"/>
          </p:nvPr>
        </p:nvSpPr>
        <p:spPr>
          <a:xfrm>
            <a:off x="6171649" y="2954446"/>
            <a:ext cx="2649537"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27" name="Text Placeholder 5">
            <a:extLst>
              <a:ext uri="{FF2B5EF4-FFF2-40B4-BE49-F238E27FC236}">
                <a16:creationId xmlns:a16="http://schemas.microsoft.com/office/drawing/2014/main" id="{7BA5FE41-93CB-2F48-99C0-6BA8DA788834}"/>
              </a:ext>
            </a:extLst>
          </p:cNvPr>
          <p:cNvSpPr>
            <a:spLocks noGrp="1"/>
          </p:cNvSpPr>
          <p:nvPr>
            <p:ph type="body" sz="quarter" idx="43"/>
          </p:nvPr>
        </p:nvSpPr>
        <p:spPr>
          <a:xfrm>
            <a:off x="8979241" y="2954446"/>
            <a:ext cx="2649537"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98676828"/>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Col Text w frames 1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a:t>DWF Public Sector Webinar Series 2025</a:t>
            </a:r>
            <a:endParaRPr lang="en-US" b="1">
              <a:solidFill>
                <a:schemeClr val="accent1"/>
              </a:solidFill>
            </a:endParaRP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1" y="2051050"/>
            <a:ext cx="2451600" cy="3792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3185295" y="2051050"/>
            <a:ext cx="2448000" cy="379279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5810300" y="2051050"/>
            <a:ext cx="2448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2051050"/>
            <a:ext cx="2448000" cy="855958"/>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3187389" y="2051050"/>
            <a:ext cx="2445906" cy="855958"/>
          </a:xfrm>
        </p:spPr>
        <p:txBody>
          <a:bodyPr lIns="180000" tIns="180000" rIns="180000" bIns="180000"/>
          <a:lstStyle>
            <a:lvl1pPr>
              <a:defRPr>
                <a:solidFill>
                  <a:schemeClr val="tx1"/>
                </a:solidFill>
              </a:defRPr>
            </a:lvl1pPr>
            <a:lvl4pPr>
              <a:defRPr>
                <a:solidFill>
                  <a:schemeClr val="bg1"/>
                </a:solidFill>
              </a:defRPr>
            </a:lvl4pPr>
            <a:lvl5pPr>
              <a:defRPr>
                <a:solidFill>
                  <a:schemeClr val="bg1"/>
                </a:solidFill>
              </a:defRPr>
            </a:lvl5pPr>
          </a:lstStyle>
          <a:p>
            <a:pPr lvl="0"/>
            <a:r>
              <a:rPr lang="en-GB"/>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5814487" y="2051050"/>
            <a:ext cx="2437247" cy="855958"/>
          </a:xfrm>
        </p:spPr>
        <p:txBody>
          <a:bodyPr lIns="180000" tIns="180000" rIns="180000" bIns="180000"/>
          <a:lstStyle>
            <a:lvl1pPr>
              <a:defRPr>
                <a:solidFill>
                  <a:schemeClr val="tx1"/>
                </a:solidFill>
              </a:defRPr>
            </a:lvl1pPr>
          </a:lstStyle>
          <a:p>
            <a:pPr lvl="0"/>
            <a:r>
              <a:rPr lang="en-GB"/>
              <a:t>Click to edit Master text styles</a:t>
            </a:r>
          </a:p>
        </p:txBody>
      </p:sp>
      <p:sp>
        <p:nvSpPr>
          <p:cNvPr id="15" name="Text Placeholder 14">
            <a:extLst>
              <a:ext uri="{FF2B5EF4-FFF2-40B4-BE49-F238E27FC236}">
                <a16:creationId xmlns:a16="http://schemas.microsoft.com/office/drawing/2014/main" id="{50108EA8-5429-FC4F-B2DF-7D9B613E8DA7}"/>
              </a:ext>
            </a:extLst>
          </p:cNvPr>
          <p:cNvSpPr>
            <a:spLocks noGrp="1"/>
          </p:cNvSpPr>
          <p:nvPr>
            <p:ph type="body" sz="quarter" idx="15"/>
          </p:nvPr>
        </p:nvSpPr>
        <p:spPr>
          <a:xfrm>
            <a:off x="8534400" y="2051050"/>
            <a:ext cx="3095105" cy="1456809"/>
          </a:xfrm>
        </p:spPr>
        <p:txBody>
          <a:bodyPr/>
          <a:lstStyle>
            <a:lvl1pPr>
              <a:defRPr>
                <a:solidFill>
                  <a:schemeClr val="accent1"/>
                </a:solidFill>
              </a:defRPr>
            </a:lvl1pPr>
            <a:lvl2pPr>
              <a:defRPr>
                <a:solidFill>
                  <a:schemeClr val="accent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 </a:t>
            </a:r>
            <a:endParaRPr lang="en-US"/>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5999463"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3372642"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50FB80B5-B709-2648-9D7D-A849D5A92483}"/>
              </a:ext>
            </a:extLst>
          </p:cNvPr>
          <p:cNvSpPr>
            <a:spLocks noGrp="1"/>
          </p:cNvSpPr>
          <p:nvPr>
            <p:ph type="body" sz="quarter" idx="40"/>
          </p:nvPr>
        </p:nvSpPr>
        <p:spPr>
          <a:xfrm>
            <a:off x="560389" y="2951085"/>
            <a:ext cx="2447902"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23" name="Text Placeholder 5">
            <a:extLst>
              <a:ext uri="{FF2B5EF4-FFF2-40B4-BE49-F238E27FC236}">
                <a16:creationId xmlns:a16="http://schemas.microsoft.com/office/drawing/2014/main" id="{562791C8-C737-D149-A65E-F275ED61BD98}"/>
              </a:ext>
            </a:extLst>
          </p:cNvPr>
          <p:cNvSpPr>
            <a:spLocks noGrp="1"/>
          </p:cNvSpPr>
          <p:nvPr>
            <p:ph type="body" sz="quarter" idx="41"/>
          </p:nvPr>
        </p:nvSpPr>
        <p:spPr>
          <a:xfrm>
            <a:off x="3185295" y="2951085"/>
            <a:ext cx="2448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Tx/>
              <a:buFont typeface="Arial" panose="020B0604020202020204" pitchFamily="34" charset="0"/>
              <a:buChar cha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marL="180000" lvl="1" indent="-180000" algn="l" defTabSz="914400" rtl="0" eaLnBrk="1" latinLnBrk="0" hangingPunct="1">
              <a:lnSpc>
                <a:spcPct val="100000"/>
              </a:lnSpc>
              <a:spcBef>
                <a:spcPts val="500"/>
              </a:spcBef>
              <a:buClr>
                <a:schemeClr val="accent1"/>
              </a:buClr>
              <a:buFont typeface="Arial" panose="020B0604020202020204" pitchFamily="34" charset="0"/>
              <a:buChar char="•"/>
            </a:pPr>
            <a:r>
              <a:rPr lang="en-GB"/>
              <a:t>Second level</a:t>
            </a:r>
          </a:p>
        </p:txBody>
      </p:sp>
      <p:sp>
        <p:nvSpPr>
          <p:cNvPr id="24" name="Text Placeholder 5">
            <a:extLst>
              <a:ext uri="{FF2B5EF4-FFF2-40B4-BE49-F238E27FC236}">
                <a16:creationId xmlns:a16="http://schemas.microsoft.com/office/drawing/2014/main" id="{08BC4FF2-0653-3741-AA31-7E515E059193}"/>
              </a:ext>
            </a:extLst>
          </p:cNvPr>
          <p:cNvSpPr>
            <a:spLocks noGrp="1"/>
          </p:cNvSpPr>
          <p:nvPr>
            <p:ph type="body" sz="quarter" idx="42"/>
          </p:nvPr>
        </p:nvSpPr>
        <p:spPr>
          <a:xfrm>
            <a:off x="5810300" y="2951085"/>
            <a:ext cx="2448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26" name="Text Placeholder 5">
            <a:extLst>
              <a:ext uri="{FF2B5EF4-FFF2-40B4-BE49-F238E27FC236}">
                <a16:creationId xmlns:a16="http://schemas.microsoft.com/office/drawing/2014/main" id="{EF82EEB3-8ECF-AE47-8C56-5AC826DA5671}"/>
              </a:ext>
            </a:extLst>
          </p:cNvPr>
          <p:cNvSpPr>
            <a:spLocks noGrp="1"/>
          </p:cNvSpPr>
          <p:nvPr>
            <p:ph type="body" sz="quarter" idx="43"/>
          </p:nvPr>
        </p:nvSpPr>
        <p:spPr>
          <a:xfrm>
            <a:off x="8532908" y="3529291"/>
            <a:ext cx="310823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74786798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chemeClr val="accent2"/>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757141" y="3429000"/>
            <a:ext cx="2088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 Placeholder 10">
            <a:extLst>
              <a:ext uri="{FF2B5EF4-FFF2-40B4-BE49-F238E27FC236}">
                <a16:creationId xmlns:a16="http://schemas.microsoft.com/office/drawing/2014/main" id="{20C5E4E2-D504-B44C-92A8-6FAEE6B1E4A3}"/>
              </a:ext>
            </a:extLst>
          </p:cNvPr>
          <p:cNvSpPr>
            <a:spLocks noGrp="1"/>
          </p:cNvSpPr>
          <p:nvPr>
            <p:ph idx="1" hasCustomPrompt="1"/>
          </p:nvPr>
        </p:nvSpPr>
        <p:spPr>
          <a:xfrm>
            <a:off x="757141" y="3873881"/>
            <a:ext cx="4104000" cy="307777"/>
          </a:xfrm>
          <a:prstGeom prst="rect">
            <a:avLst/>
          </a:prstGeom>
        </p:spPr>
        <p:txBody>
          <a:bodyPr vert="horz" wrap="square" lIns="0" tIns="0" rIns="0" bIns="0" rtlCol="0">
            <a:spAutoFit/>
          </a:bodyPr>
          <a:lstStyle>
            <a:lvl1pPr>
              <a:defRPr sz="2000" b="0" i="0">
                <a:solidFill>
                  <a:schemeClr val="bg1"/>
                </a:solidFill>
                <a:latin typeface="+mn-lt"/>
                <a:ea typeface="Open Sans" panose="020B0606030504020204" pitchFamily="34" charset="0"/>
                <a:cs typeface="Open Sans" panose="020B0606030504020204" pitchFamily="34" charset="0"/>
              </a:defRPr>
            </a:lvl1pPr>
          </a:lstStyle>
          <a:p>
            <a:pPr lvl="0"/>
            <a:r>
              <a:rPr lang="en-GB"/>
              <a:t>Click to edit Master text styles</a:t>
            </a:r>
          </a:p>
        </p:txBody>
      </p:sp>
      <p:sp>
        <p:nvSpPr>
          <p:cNvPr id="27" name="Title Placeholder 8">
            <a:extLst>
              <a:ext uri="{FF2B5EF4-FFF2-40B4-BE49-F238E27FC236}">
                <a16:creationId xmlns:a16="http://schemas.microsoft.com/office/drawing/2014/main" id="{B03861ED-3217-1B4A-BBAD-F7CEE653B0E0}"/>
              </a:ext>
            </a:extLst>
          </p:cNvPr>
          <p:cNvSpPr>
            <a:spLocks noGrp="1"/>
          </p:cNvSpPr>
          <p:nvPr>
            <p:ph type="title"/>
          </p:nvPr>
        </p:nvSpPr>
        <p:spPr>
          <a:xfrm>
            <a:off x="757140" y="2521077"/>
            <a:ext cx="8640859" cy="615553"/>
          </a:xfrm>
          <a:prstGeom prst="rect">
            <a:avLst/>
          </a:prstGeom>
        </p:spPr>
        <p:txBody>
          <a:bodyPr vert="horz" wrap="square" lIns="0" tIns="0" rIns="0" bIns="0" rtlCol="0" anchor="b" anchorCtr="0">
            <a:spAutoFit/>
          </a:bodyPr>
          <a:lstStyle>
            <a:lvl1pPr>
              <a:lnSpc>
                <a:spcPct val="100000"/>
              </a:lnSpc>
              <a:defRPr sz="4000">
                <a:solidFill>
                  <a:schemeClr val="bg1"/>
                </a:solidFill>
              </a:defRPr>
            </a:lvl1pPr>
          </a:lstStyle>
          <a:p>
            <a:r>
              <a:rPr lang="en-GB"/>
              <a:t>Click to edit Master title style</a:t>
            </a:r>
            <a:endParaRPr lang="en-US"/>
          </a:p>
        </p:txBody>
      </p:sp>
      <p:grpSp>
        <p:nvGrpSpPr>
          <p:cNvPr id="12" name="Group 11">
            <a:extLst>
              <a:ext uri="{FF2B5EF4-FFF2-40B4-BE49-F238E27FC236}">
                <a16:creationId xmlns:a16="http://schemas.microsoft.com/office/drawing/2014/main" id="{22FEDF10-0835-4644-97AB-5B80E11A851D}"/>
              </a:ext>
            </a:extLst>
          </p:cNvPr>
          <p:cNvGrpSpPr/>
          <p:nvPr userDrawn="1"/>
        </p:nvGrpSpPr>
        <p:grpSpPr>
          <a:xfrm flipH="1">
            <a:off x="10672858" y="-5052"/>
            <a:ext cx="1524001" cy="6863052"/>
            <a:chOff x="6124660" y="-5052"/>
            <a:chExt cx="1524001" cy="6863052"/>
          </a:xfrm>
        </p:grpSpPr>
        <p:sp>
          <p:nvSpPr>
            <p:cNvPr id="13" name="Rectangle 12">
              <a:extLst>
                <a:ext uri="{FF2B5EF4-FFF2-40B4-BE49-F238E27FC236}">
                  <a16:creationId xmlns:a16="http://schemas.microsoft.com/office/drawing/2014/main" id="{5B3ABB55-5C1D-604D-9F9D-C70A0122E185}"/>
                </a:ext>
              </a:extLst>
            </p:cNvPr>
            <p:cNvSpPr/>
            <p:nvPr userDrawn="1"/>
          </p:nvSpPr>
          <p:spPr>
            <a:xfrm>
              <a:off x="6124660" y="0"/>
              <a:ext cx="116672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FD12DC4B-DF58-F34E-B8EF-AC0335F982DA}"/>
                </a:ext>
              </a:extLst>
            </p:cNvPr>
            <p:cNvSpPr/>
            <p:nvPr userDrawn="1"/>
          </p:nvSpPr>
          <p:spPr>
            <a:xfrm>
              <a:off x="6124660" y="0"/>
              <a:ext cx="1753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flipH="1">
              <a:off x="6404077" y="0"/>
              <a:ext cx="9832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17D76F24-38DF-884E-BA97-91D66D6CC7F2}"/>
                </a:ext>
              </a:extLst>
            </p:cNvPr>
            <p:cNvSpPr/>
            <p:nvPr userDrawn="1"/>
          </p:nvSpPr>
          <p:spPr>
            <a:xfrm flipH="1">
              <a:off x="6723661" y="-5052"/>
              <a:ext cx="5260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E69A7F21-DCDE-EB42-B93D-A71D8DD053EE}"/>
                </a:ext>
              </a:extLst>
            </p:cNvPr>
            <p:cNvSpPr/>
            <p:nvPr userDrawn="1"/>
          </p:nvSpPr>
          <p:spPr>
            <a:xfrm flipH="1">
              <a:off x="7612661" y="-5052"/>
              <a:ext cx="3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grpSp>
      <p:sp>
        <p:nvSpPr>
          <p:cNvPr id="19" name="TextBox 18">
            <a:extLst>
              <a:ext uri="{FF2B5EF4-FFF2-40B4-BE49-F238E27FC236}">
                <a16:creationId xmlns:a16="http://schemas.microsoft.com/office/drawing/2014/main" id="{81AB8EF6-5DE8-A14A-9B2B-EB3632B42722}"/>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colour: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Right click &gt; Format background &gt; solid fill</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2016740"/>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1 Col Text w frames [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a:t>DWF Public Sector Webinar Series 2025</a:t>
            </a:r>
            <a:endParaRPr lang="en-US" b="1">
              <a:solidFill>
                <a:schemeClr val="accent1"/>
              </a:solidFill>
            </a:endParaRP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1" y="2051050"/>
            <a:ext cx="2451600" cy="37927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3185295" y="2051050"/>
            <a:ext cx="2448000" cy="3792797"/>
          </a:xfrm>
          <a:prstGeom prst="rect">
            <a:avLst/>
          </a:prstGeom>
          <a:solidFill>
            <a:srgbClr val="A79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5810300" y="2051050"/>
            <a:ext cx="2448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2051050"/>
            <a:ext cx="2448000" cy="855958"/>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3187389" y="2051050"/>
            <a:ext cx="2445906" cy="855958"/>
          </a:xfrm>
        </p:spPr>
        <p:txBody>
          <a:bodyPr lIns="180000" tIns="180000" rIns="180000" bIns="180000"/>
          <a:lstStyle>
            <a:lvl1pPr>
              <a:defRPr>
                <a:solidFill>
                  <a:schemeClr val="tx1"/>
                </a:solidFill>
              </a:defRPr>
            </a:lvl1pPr>
            <a:lvl4pPr>
              <a:defRPr>
                <a:solidFill>
                  <a:schemeClr val="bg1"/>
                </a:solidFill>
              </a:defRPr>
            </a:lvl4pPr>
            <a:lvl5pPr>
              <a:defRPr>
                <a:solidFill>
                  <a:schemeClr val="bg1"/>
                </a:solidFill>
              </a:defRPr>
            </a:lvl5pPr>
          </a:lstStyle>
          <a:p>
            <a:pPr lvl="0"/>
            <a:r>
              <a:rPr lang="en-GB"/>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5814487" y="2051050"/>
            <a:ext cx="2437247" cy="855958"/>
          </a:xfrm>
        </p:spPr>
        <p:txBody>
          <a:bodyPr lIns="180000" tIns="180000" rIns="180000" bIns="180000"/>
          <a:lstStyle>
            <a:lvl1pPr>
              <a:defRPr>
                <a:solidFill>
                  <a:schemeClr val="tx1"/>
                </a:solidFill>
              </a:defRPr>
            </a:lvl1pPr>
          </a:lstStyle>
          <a:p>
            <a:pPr lvl="0"/>
            <a:r>
              <a:rPr lang="en-GB"/>
              <a:t>Click to edit Master text styles</a:t>
            </a:r>
          </a:p>
        </p:txBody>
      </p:sp>
      <p:sp>
        <p:nvSpPr>
          <p:cNvPr id="15" name="Text Placeholder 14">
            <a:extLst>
              <a:ext uri="{FF2B5EF4-FFF2-40B4-BE49-F238E27FC236}">
                <a16:creationId xmlns:a16="http://schemas.microsoft.com/office/drawing/2014/main" id="{50108EA8-5429-FC4F-B2DF-7D9B613E8DA7}"/>
              </a:ext>
            </a:extLst>
          </p:cNvPr>
          <p:cNvSpPr>
            <a:spLocks noGrp="1"/>
          </p:cNvSpPr>
          <p:nvPr>
            <p:ph type="body" sz="quarter" idx="15"/>
          </p:nvPr>
        </p:nvSpPr>
        <p:spPr>
          <a:xfrm>
            <a:off x="8601075" y="2051050"/>
            <a:ext cx="3028430" cy="1456809"/>
          </a:xfrm>
        </p:spPr>
        <p:txBody>
          <a:bodyPr/>
          <a:lstStyle>
            <a:lvl1pPr>
              <a:defRPr>
                <a:solidFill>
                  <a:schemeClr val="accent1"/>
                </a:solidFill>
              </a:defRPr>
            </a:lvl1pPr>
            <a:lvl2pPr>
              <a:defRPr>
                <a:solidFill>
                  <a:schemeClr val="accent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 </a:t>
            </a:r>
            <a:endParaRPr lang="en-US"/>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5999463"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3372642"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50FB80B5-B709-2648-9D7D-A849D5A92483}"/>
              </a:ext>
            </a:extLst>
          </p:cNvPr>
          <p:cNvSpPr>
            <a:spLocks noGrp="1"/>
          </p:cNvSpPr>
          <p:nvPr>
            <p:ph type="body" sz="quarter" idx="40"/>
          </p:nvPr>
        </p:nvSpPr>
        <p:spPr>
          <a:xfrm>
            <a:off x="560389" y="2951085"/>
            <a:ext cx="2447902"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23" name="Text Placeholder 5">
            <a:extLst>
              <a:ext uri="{FF2B5EF4-FFF2-40B4-BE49-F238E27FC236}">
                <a16:creationId xmlns:a16="http://schemas.microsoft.com/office/drawing/2014/main" id="{562791C8-C737-D149-A65E-F275ED61BD98}"/>
              </a:ext>
            </a:extLst>
          </p:cNvPr>
          <p:cNvSpPr>
            <a:spLocks noGrp="1"/>
          </p:cNvSpPr>
          <p:nvPr>
            <p:ph type="body" sz="quarter" idx="41"/>
          </p:nvPr>
        </p:nvSpPr>
        <p:spPr>
          <a:xfrm>
            <a:off x="3185295" y="2951085"/>
            <a:ext cx="2448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Tx/>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24" name="Text Placeholder 5">
            <a:extLst>
              <a:ext uri="{FF2B5EF4-FFF2-40B4-BE49-F238E27FC236}">
                <a16:creationId xmlns:a16="http://schemas.microsoft.com/office/drawing/2014/main" id="{08BC4FF2-0653-3741-AA31-7E515E059193}"/>
              </a:ext>
            </a:extLst>
          </p:cNvPr>
          <p:cNvSpPr>
            <a:spLocks noGrp="1"/>
          </p:cNvSpPr>
          <p:nvPr>
            <p:ph type="body" sz="quarter" idx="42"/>
          </p:nvPr>
        </p:nvSpPr>
        <p:spPr>
          <a:xfrm>
            <a:off x="5810300" y="2951085"/>
            <a:ext cx="2448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26" name="Text Placeholder 5">
            <a:extLst>
              <a:ext uri="{FF2B5EF4-FFF2-40B4-BE49-F238E27FC236}">
                <a16:creationId xmlns:a16="http://schemas.microsoft.com/office/drawing/2014/main" id="{EF82EEB3-8ECF-AE47-8C56-5AC826DA5671}"/>
              </a:ext>
            </a:extLst>
          </p:cNvPr>
          <p:cNvSpPr>
            <a:spLocks noGrp="1"/>
          </p:cNvSpPr>
          <p:nvPr>
            <p:ph type="body" sz="quarter" idx="43"/>
          </p:nvPr>
        </p:nvSpPr>
        <p:spPr>
          <a:xfrm>
            <a:off x="8599864" y="3529291"/>
            <a:ext cx="3041273"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991261154"/>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Col Text w fram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a:t>DWF Public Sector Webinar Series 2025</a:t>
            </a:r>
            <a:endParaRPr lang="en-US" b="1">
              <a:solidFill>
                <a:schemeClr val="accent1"/>
              </a:solidFill>
            </a:endParaRP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0" y="2051050"/>
            <a:ext cx="3603600" cy="3792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4296000" y="2051050"/>
            <a:ext cx="3600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8027521" y="2051050"/>
            <a:ext cx="3600000" cy="37927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0" y="2051050"/>
            <a:ext cx="3600000"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4298096" y="2051050"/>
            <a:ext cx="3597904" cy="609737"/>
          </a:xfrm>
        </p:spPr>
        <p:txBody>
          <a:bodyPr lIns="180000" tIns="180000" rIns="180000" bIns="180000"/>
          <a:lstStyle>
            <a:lvl1pPr>
              <a:defRPr>
                <a:solidFill>
                  <a:schemeClr val="tx1"/>
                </a:solidFill>
              </a:defRPr>
            </a:lvl1pPr>
            <a:lvl4pPr>
              <a:defRPr>
                <a:solidFill>
                  <a:schemeClr val="bg1"/>
                </a:solidFill>
              </a:defRPr>
            </a:lvl4pPr>
            <a:lvl5pPr>
              <a:defRPr>
                <a:solidFill>
                  <a:schemeClr val="bg1"/>
                </a:solidFill>
              </a:defRPr>
            </a:lvl5pPr>
          </a:lstStyle>
          <a:p>
            <a:pPr lvl="0"/>
            <a:r>
              <a:rPr lang="en-GB"/>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8031709" y="2051050"/>
            <a:ext cx="3595812" cy="609737"/>
          </a:xfrm>
        </p:spPr>
        <p:txBody>
          <a:bodyPr lIns="180000" tIns="180000" rIns="180000" bIns="180000"/>
          <a:lstStyle>
            <a:lvl1pPr>
              <a:defRPr>
                <a:solidFill>
                  <a:schemeClr val="tx1"/>
                </a:solidFill>
              </a:defRPr>
            </a:lvl1pPr>
          </a:lstStyle>
          <a:p>
            <a:pPr lvl="0"/>
            <a:r>
              <a:rPr lang="en-GB"/>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8194846"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4483349"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AC799C79-F364-4944-B2EB-01E86CA504E7}"/>
              </a:ext>
            </a:extLst>
          </p:cNvPr>
          <p:cNvSpPr>
            <a:spLocks noGrp="1"/>
          </p:cNvSpPr>
          <p:nvPr>
            <p:ph type="body" sz="quarter" idx="40"/>
          </p:nvPr>
        </p:nvSpPr>
        <p:spPr>
          <a:xfrm>
            <a:off x="560389" y="2951085"/>
            <a:ext cx="3600000"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21" name="Text Placeholder 5">
            <a:extLst>
              <a:ext uri="{FF2B5EF4-FFF2-40B4-BE49-F238E27FC236}">
                <a16:creationId xmlns:a16="http://schemas.microsoft.com/office/drawing/2014/main" id="{80E5C3A1-1911-AB4A-AA13-FE01527CB8DA}"/>
              </a:ext>
            </a:extLst>
          </p:cNvPr>
          <p:cNvSpPr>
            <a:spLocks noGrp="1"/>
          </p:cNvSpPr>
          <p:nvPr>
            <p:ph type="body" sz="quarter" idx="41"/>
          </p:nvPr>
        </p:nvSpPr>
        <p:spPr>
          <a:xfrm>
            <a:off x="4298096" y="2951085"/>
            <a:ext cx="3600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22" name="Text Placeholder 5">
            <a:extLst>
              <a:ext uri="{FF2B5EF4-FFF2-40B4-BE49-F238E27FC236}">
                <a16:creationId xmlns:a16="http://schemas.microsoft.com/office/drawing/2014/main" id="{4C38F1E1-A86F-B945-BFE0-093EA3A08A5C}"/>
              </a:ext>
            </a:extLst>
          </p:cNvPr>
          <p:cNvSpPr>
            <a:spLocks noGrp="1"/>
          </p:cNvSpPr>
          <p:nvPr>
            <p:ph type="body" sz="quarter" idx="42"/>
          </p:nvPr>
        </p:nvSpPr>
        <p:spPr>
          <a:xfrm>
            <a:off x="8031709" y="2951085"/>
            <a:ext cx="3600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777908827"/>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3 Col Text w frames [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a:t>DWF Public Sector Webinar Series 2025</a:t>
            </a:r>
            <a:endParaRPr lang="en-US" b="1">
              <a:solidFill>
                <a:schemeClr val="accent1"/>
              </a:solidFill>
            </a:endParaRP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0" y="2051050"/>
            <a:ext cx="3603600" cy="37927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4296000" y="2051050"/>
            <a:ext cx="3600000" cy="3792797"/>
          </a:xfrm>
          <a:prstGeom prst="rect">
            <a:avLst/>
          </a:prstGeom>
          <a:solidFill>
            <a:srgbClr val="A79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9" name="Rectangle 8">
            <a:extLst>
              <a:ext uri="{FF2B5EF4-FFF2-40B4-BE49-F238E27FC236}">
                <a16:creationId xmlns:a16="http://schemas.microsoft.com/office/drawing/2014/main" id="{B7404D46-659F-1C49-8B82-1A248BA02CE1}"/>
              </a:ext>
            </a:extLst>
          </p:cNvPr>
          <p:cNvSpPr/>
          <p:nvPr userDrawn="1"/>
        </p:nvSpPr>
        <p:spPr>
          <a:xfrm>
            <a:off x="8027521" y="2051050"/>
            <a:ext cx="3600000"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0" y="2051050"/>
            <a:ext cx="3600000"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4298096" y="2051050"/>
            <a:ext cx="3597904" cy="609737"/>
          </a:xfrm>
        </p:spPr>
        <p:txBody>
          <a:bodyPr lIns="180000" tIns="180000" rIns="180000" bIns="180000"/>
          <a:lstStyle>
            <a:lvl1pPr>
              <a:defRPr>
                <a:solidFill>
                  <a:schemeClr val="tx1"/>
                </a:solidFill>
              </a:defRPr>
            </a:lvl1pPr>
            <a:lvl4pPr>
              <a:defRPr>
                <a:solidFill>
                  <a:schemeClr val="bg1"/>
                </a:solidFill>
              </a:defRPr>
            </a:lvl4pPr>
            <a:lvl5pPr>
              <a:defRPr>
                <a:solidFill>
                  <a:schemeClr val="bg1"/>
                </a:solidFill>
              </a:defRPr>
            </a:lvl5pPr>
          </a:lstStyle>
          <a:p>
            <a:pPr lvl="0"/>
            <a:r>
              <a:rPr lang="en-GB"/>
              <a:t>Click to edit Master text styles</a:t>
            </a:r>
          </a:p>
        </p:txBody>
      </p:sp>
      <p:sp>
        <p:nvSpPr>
          <p:cNvPr id="13" name="Text Placeholder 10">
            <a:extLst>
              <a:ext uri="{FF2B5EF4-FFF2-40B4-BE49-F238E27FC236}">
                <a16:creationId xmlns:a16="http://schemas.microsoft.com/office/drawing/2014/main" id="{CA816953-9E18-3F4C-ABB0-BC16BE2E80F9}"/>
              </a:ext>
            </a:extLst>
          </p:cNvPr>
          <p:cNvSpPr>
            <a:spLocks noGrp="1"/>
          </p:cNvSpPr>
          <p:nvPr>
            <p:ph type="body" sz="quarter" idx="14"/>
          </p:nvPr>
        </p:nvSpPr>
        <p:spPr>
          <a:xfrm>
            <a:off x="8031709" y="2051050"/>
            <a:ext cx="3595812" cy="609737"/>
          </a:xfrm>
        </p:spPr>
        <p:txBody>
          <a:bodyPr lIns="180000" tIns="180000" rIns="180000" bIns="180000"/>
          <a:lstStyle>
            <a:lvl1pPr>
              <a:defRPr>
                <a:solidFill>
                  <a:schemeClr val="tx1"/>
                </a:solidFill>
              </a:defRPr>
            </a:lvl1pPr>
          </a:lstStyle>
          <a:p>
            <a:pPr lvl="0"/>
            <a:r>
              <a:rPr lang="en-GB"/>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C002C5-954B-8A46-9D67-D356CFA6292C}"/>
              </a:ext>
            </a:extLst>
          </p:cNvPr>
          <p:cNvCxnSpPr>
            <a:cxnSpLocks/>
          </p:cNvCxnSpPr>
          <p:nvPr userDrawn="1"/>
        </p:nvCxnSpPr>
        <p:spPr>
          <a:xfrm>
            <a:off x="8194846"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4483349"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AC799C79-F364-4944-B2EB-01E86CA504E7}"/>
              </a:ext>
            </a:extLst>
          </p:cNvPr>
          <p:cNvSpPr>
            <a:spLocks noGrp="1"/>
          </p:cNvSpPr>
          <p:nvPr>
            <p:ph type="body" sz="quarter" idx="40"/>
          </p:nvPr>
        </p:nvSpPr>
        <p:spPr>
          <a:xfrm>
            <a:off x="560389" y="2951085"/>
            <a:ext cx="3600000"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21" name="Text Placeholder 5">
            <a:extLst>
              <a:ext uri="{FF2B5EF4-FFF2-40B4-BE49-F238E27FC236}">
                <a16:creationId xmlns:a16="http://schemas.microsoft.com/office/drawing/2014/main" id="{80E5C3A1-1911-AB4A-AA13-FE01527CB8DA}"/>
              </a:ext>
            </a:extLst>
          </p:cNvPr>
          <p:cNvSpPr>
            <a:spLocks noGrp="1"/>
          </p:cNvSpPr>
          <p:nvPr>
            <p:ph type="body" sz="quarter" idx="41"/>
          </p:nvPr>
        </p:nvSpPr>
        <p:spPr>
          <a:xfrm>
            <a:off x="4298096" y="2951085"/>
            <a:ext cx="3600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Tx/>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22" name="Text Placeholder 5">
            <a:extLst>
              <a:ext uri="{FF2B5EF4-FFF2-40B4-BE49-F238E27FC236}">
                <a16:creationId xmlns:a16="http://schemas.microsoft.com/office/drawing/2014/main" id="{4C38F1E1-A86F-B945-BFE0-093EA3A08A5C}"/>
              </a:ext>
            </a:extLst>
          </p:cNvPr>
          <p:cNvSpPr>
            <a:spLocks noGrp="1"/>
          </p:cNvSpPr>
          <p:nvPr>
            <p:ph type="body" sz="quarter" idx="42"/>
          </p:nvPr>
        </p:nvSpPr>
        <p:spPr>
          <a:xfrm>
            <a:off x="8031709" y="2951085"/>
            <a:ext cx="36000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39255850"/>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Col Text w fram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a:t>DWF Public Sector Webinar Series 2025</a:t>
            </a:r>
            <a:endParaRPr lang="en-US" b="1">
              <a:solidFill>
                <a:schemeClr val="accent1"/>
              </a:solidFill>
            </a:endParaRP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0" y="2051050"/>
            <a:ext cx="5461097" cy="3792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6170612" y="2051050"/>
            <a:ext cx="5470525" cy="3792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2051050"/>
            <a:ext cx="5461098"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6172706" y="2051050"/>
            <a:ext cx="5468431" cy="609737"/>
          </a:xfrm>
        </p:spPr>
        <p:txBody>
          <a:bodyPr lIns="180000" tIns="180000" rIns="180000" bIns="180000"/>
          <a:lstStyle>
            <a:lvl1pPr>
              <a:defRPr>
                <a:solidFill>
                  <a:schemeClr val="tx1"/>
                </a:solidFill>
              </a:defRPr>
            </a:lvl1pPr>
            <a:lvl4pPr>
              <a:defRPr>
                <a:solidFill>
                  <a:schemeClr val="bg1"/>
                </a:solidFill>
              </a:defRPr>
            </a:lvl4pPr>
            <a:lvl5pPr>
              <a:defRPr>
                <a:solidFill>
                  <a:schemeClr val="bg1"/>
                </a:solidFill>
              </a:defRPr>
            </a:lvl5pPr>
          </a:lstStyle>
          <a:p>
            <a:pPr lvl="0"/>
            <a:r>
              <a:rPr lang="en-GB"/>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6357960"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
            <a:extLst>
              <a:ext uri="{FF2B5EF4-FFF2-40B4-BE49-F238E27FC236}">
                <a16:creationId xmlns:a16="http://schemas.microsoft.com/office/drawing/2014/main" id="{945E8321-C57C-354A-B30F-B0AFD436B110}"/>
              </a:ext>
            </a:extLst>
          </p:cNvPr>
          <p:cNvSpPr>
            <a:spLocks noGrp="1"/>
          </p:cNvSpPr>
          <p:nvPr>
            <p:ph type="body" sz="quarter" idx="40"/>
          </p:nvPr>
        </p:nvSpPr>
        <p:spPr>
          <a:xfrm>
            <a:off x="560389" y="2951085"/>
            <a:ext cx="5468400"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17" name="Text Placeholder 5">
            <a:extLst>
              <a:ext uri="{FF2B5EF4-FFF2-40B4-BE49-F238E27FC236}">
                <a16:creationId xmlns:a16="http://schemas.microsoft.com/office/drawing/2014/main" id="{9A221AF9-6A6C-5445-8DF5-B9CE7A1F5005}"/>
              </a:ext>
            </a:extLst>
          </p:cNvPr>
          <p:cNvSpPr>
            <a:spLocks noGrp="1"/>
          </p:cNvSpPr>
          <p:nvPr>
            <p:ph type="body" sz="quarter" idx="41"/>
          </p:nvPr>
        </p:nvSpPr>
        <p:spPr>
          <a:xfrm>
            <a:off x="6172706" y="2951085"/>
            <a:ext cx="54684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008917970"/>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2 Col Text w frames [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50F9-9D09-2D49-8D0B-46AA853C7A06}"/>
              </a:ext>
            </a:extLst>
          </p:cNvPr>
          <p:cNvSpPr>
            <a:spLocks noGrp="1"/>
          </p:cNvSpPr>
          <p:nvPr>
            <p:ph type="title"/>
          </p:nvPr>
        </p:nvSpPr>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F5DA42C7-555B-CE45-BC40-84E242D3104C}"/>
              </a:ext>
            </a:extLst>
          </p:cNvPr>
          <p:cNvSpPr>
            <a:spLocks noGrp="1"/>
          </p:cNvSpPr>
          <p:nvPr>
            <p:ph type="ftr" sz="quarter" idx="10"/>
          </p:nvPr>
        </p:nvSpPr>
        <p:spPr/>
        <p:txBody>
          <a:bodyPr/>
          <a:lstStyle/>
          <a:p>
            <a:r>
              <a:rPr lang="en-GB"/>
              <a:t>DWF Public Sector Webinar Series 2025</a:t>
            </a:r>
            <a:endParaRPr lang="en-US" b="1">
              <a:solidFill>
                <a:schemeClr val="accent1"/>
              </a:solidFill>
            </a:endParaRPr>
          </a:p>
        </p:txBody>
      </p:sp>
      <p:sp>
        <p:nvSpPr>
          <p:cNvPr id="4" name="Slide Number Placeholder 3">
            <a:extLst>
              <a:ext uri="{FF2B5EF4-FFF2-40B4-BE49-F238E27FC236}">
                <a16:creationId xmlns:a16="http://schemas.microsoft.com/office/drawing/2014/main" id="{FF7A3ABC-B4D2-7348-9A08-BD390513A291}"/>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7" name="Rectangle 6">
            <a:extLst>
              <a:ext uri="{FF2B5EF4-FFF2-40B4-BE49-F238E27FC236}">
                <a16:creationId xmlns:a16="http://schemas.microsoft.com/office/drawing/2014/main" id="{EF9F9241-D830-D44B-880E-CC233768858C}"/>
              </a:ext>
            </a:extLst>
          </p:cNvPr>
          <p:cNvSpPr/>
          <p:nvPr userDrawn="1"/>
        </p:nvSpPr>
        <p:spPr>
          <a:xfrm>
            <a:off x="560290" y="2051050"/>
            <a:ext cx="5461097" cy="37927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8" name="Rectangle 7">
            <a:extLst>
              <a:ext uri="{FF2B5EF4-FFF2-40B4-BE49-F238E27FC236}">
                <a16:creationId xmlns:a16="http://schemas.microsoft.com/office/drawing/2014/main" id="{9871BD32-F225-0F4A-A339-DDE435E39847}"/>
              </a:ext>
            </a:extLst>
          </p:cNvPr>
          <p:cNvSpPr/>
          <p:nvPr userDrawn="1"/>
        </p:nvSpPr>
        <p:spPr>
          <a:xfrm>
            <a:off x="6170612" y="2051050"/>
            <a:ext cx="5470525" cy="3792797"/>
          </a:xfrm>
          <a:prstGeom prst="rect">
            <a:avLst/>
          </a:prstGeom>
          <a:solidFill>
            <a:srgbClr val="A79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11"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2051050"/>
            <a:ext cx="5461098" cy="609737"/>
          </a:xfrm>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12" name="Text Placeholder 10">
            <a:extLst>
              <a:ext uri="{FF2B5EF4-FFF2-40B4-BE49-F238E27FC236}">
                <a16:creationId xmlns:a16="http://schemas.microsoft.com/office/drawing/2014/main" id="{C242DB93-46B7-D343-956A-52E51B6FB2AA}"/>
              </a:ext>
            </a:extLst>
          </p:cNvPr>
          <p:cNvSpPr>
            <a:spLocks noGrp="1"/>
          </p:cNvSpPr>
          <p:nvPr>
            <p:ph type="body" sz="quarter" idx="13"/>
          </p:nvPr>
        </p:nvSpPr>
        <p:spPr>
          <a:xfrm>
            <a:off x="6172706" y="2051050"/>
            <a:ext cx="5468431" cy="609737"/>
          </a:xfrm>
        </p:spPr>
        <p:txBody>
          <a:bodyPr lIns="180000" tIns="180000" rIns="180000" bIns="180000"/>
          <a:lstStyle>
            <a:lvl1pPr>
              <a:defRPr>
                <a:solidFill>
                  <a:schemeClr val="tx1"/>
                </a:solidFill>
              </a:defRPr>
            </a:lvl1pPr>
            <a:lvl4pPr>
              <a:defRPr>
                <a:solidFill>
                  <a:schemeClr val="bg1"/>
                </a:solidFill>
              </a:defRPr>
            </a:lvl4pPr>
            <a:lvl5pPr>
              <a:defRPr>
                <a:solidFill>
                  <a:schemeClr val="bg1"/>
                </a:solidFill>
              </a:defRPr>
            </a:lvl5pPr>
          </a:lstStyle>
          <a:p>
            <a:pPr lvl="0"/>
            <a:r>
              <a:rPr lang="en-GB"/>
              <a:t>Click to edit Master text styles</a:t>
            </a:r>
          </a:p>
        </p:txBody>
      </p:sp>
      <p:cxnSp>
        <p:nvCxnSpPr>
          <p:cNvPr id="14" name="Straight Connector 13">
            <a:extLst>
              <a:ext uri="{FF2B5EF4-FFF2-40B4-BE49-F238E27FC236}">
                <a16:creationId xmlns:a16="http://schemas.microsoft.com/office/drawing/2014/main" id="{F9F32BFE-5CBF-A041-920C-DFD265D027F9}"/>
              </a:ext>
            </a:extLst>
          </p:cNvPr>
          <p:cNvCxnSpPr>
            <a:cxnSpLocks/>
          </p:cNvCxnSpPr>
          <p:nvPr userDrawn="1"/>
        </p:nvCxnSpPr>
        <p:spPr>
          <a:xfrm>
            <a:off x="737509" y="2962515"/>
            <a:ext cx="50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2BBDDA-DB39-6746-8CB9-5FFA595EF725}"/>
              </a:ext>
            </a:extLst>
          </p:cNvPr>
          <p:cNvCxnSpPr>
            <a:cxnSpLocks/>
          </p:cNvCxnSpPr>
          <p:nvPr userDrawn="1"/>
        </p:nvCxnSpPr>
        <p:spPr>
          <a:xfrm>
            <a:off x="6357960" y="2962515"/>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5">
            <a:extLst>
              <a:ext uri="{FF2B5EF4-FFF2-40B4-BE49-F238E27FC236}">
                <a16:creationId xmlns:a16="http://schemas.microsoft.com/office/drawing/2014/main" id="{945E8321-C57C-354A-B30F-B0AFD436B110}"/>
              </a:ext>
            </a:extLst>
          </p:cNvPr>
          <p:cNvSpPr>
            <a:spLocks noGrp="1"/>
          </p:cNvSpPr>
          <p:nvPr>
            <p:ph type="body" sz="quarter" idx="40"/>
          </p:nvPr>
        </p:nvSpPr>
        <p:spPr>
          <a:xfrm>
            <a:off x="560389" y="2951085"/>
            <a:ext cx="5468400" cy="766190"/>
          </a:xfrm>
        </p:spPr>
        <p:txBody>
          <a:bodyPr lIns="180000" tIns="180000" rIns="180000" bIns="180000"/>
          <a:lstStyle>
            <a:lvl1pPr>
              <a:spcBef>
                <a:spcPts val="500"/>
              </a:spcBef>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bg1"/>
              </a:buClr>
              <a:buFont typeface="Arial" panose="020B0604020202020204" pitchFamily="34" charset="0"/>
              <a:buChar cha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17" name="Text Placeholder 5">
            <a:extLst>
              <a:ext uri="{FF2B5EF4-FFF2-40B4-BE49-F238E27FC236}">
                <a16:creationId xmlns:a16="http://schemas.microsoft.com/office/drawing/2014/main" id="{9A221AF9-6A6C-5445-8DF5-B9CE7A1F5005}"/>
              </a:ext>
            </a:extLst>
          </p:cNvPr>
          <p:cNvSpPr>
            <a:spLocks noGrp="1"/>
          </p:cNvSpPr>
          <p:nvPr>
            <p:ph type="body" sz="quarter" idx="41"/>
          </p:nvPr>
        </p:nvSpPr>
        <p:spPr>
          <a:xfrm>
            <a:off x="6172706" y="2951085"/>
            <a:ext cx="5468400" cy="766190"/>
          </a:xfrm>
        </p:spPr>
        <p:txBody>
          <a:bodyPr lIns="180000" tIns="180000" rIns="180000" bIns="180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Tx/>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815259584"/>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col Tombsto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3C331-A35E-B44A-AE9B-2946695DC536}"/>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3" name="Footer Placeholder 2">
            <a:extLst>
              <a:ext uri="{FF2B5EF4-FFF2-40B4-BE49-F238E27FC236}">
                <a16:creationId xmlns:a16="http://schemas.microsoft.com/office/drawing/2014/main" id="{79F03B9E-47A4-2441-BF57-978B0A8017E8}"/>
              </a:ext>
            </a:extLst>
          </p:cNvPr>
          <p:cNvSpPr>
            <a:spLocks noGrp="1"/>
          </p:cNvSpPr>
          <p:nvPr>
            <p:ph type="ftr" sz="quarter" idx="10"/>
          </p:nvPr>
        </p:nvSpPr>
        <p:spPr/>
        <p:txBody>
          <a:bodyPr/>
          <a:lstStyle/>
          <a:p>
            <a:r>
              <a:rPr lang="en-GB"/>
              <a:t>DWF Public Sector Webinar Series 2025</a:t>
            </a:r>
            <a:endParaRPr lang="en-US" b="1">
              <a:solidFill>
                <a:schemeClr val="accent1"/>
              </a:solidFill>
            </a:endParaRPr>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14" name="Picture Placeholder 13">
            <a:extLst>
              <a:ext uri="{FF2B5EF4-FFF2-40B4-BE49-F238E27FC236}">
                <a16:creationId xmlns:a16="http://schemas.microsoft.com/office/drawing/2014/main" id="{9F14E7C2-DC74-844D-B53E-EAA5BBE740D4}"/>
              </a:ext>
            </a:extLst>
          </p:cNvPr>
          <p:cNvSpPr>
            <a:spLocks noGrp="1"/>
          </p:cNvSpPr>
          <p:nvPr>
            <p:ph type="pic" sz="quarter" idx="16"/>
          </p:nvPr>
        </p:nvSpPr>
        <p:spPr>
          <a:xfrm>
            <a:off x="550863" y="2051050"/>
            <a:ext cx="2628000" cy="915988"/>
          </a:xfrm>
        </p:spPr>
        <p:txBody>
          <a:bodyPr/>
          <a:lstStyle/>
          <a:p>
            <a:endParaRPr lang="en-US"/>
          </a:p>
        </p:txBody>
      </p:sp>
      <p:sp>
        <p:nvSpPr>
          <p:cNvPr id="15" name="Picture Placeholder 13">
            <a:extLst>
              <a:ext uri="{FF2B5EF4-FFF2-40B4-BE49-F238E27FC236}">
                <a16:creationId xmlns:a16="http://schemas.microsoft.com/office/drawing/2014/main" id="{B3EE3986-769E-9C4A-8456-298067B2D7E9}"/>
              </a:ext>
            </a:extLst>
          </p:cNvPr>
          <p:cNvSpPr>
            <a:spLocks noGrp="1"/>
          </p:cNvSpPr>
          <p:nvPr>
            <p:ph type="pic" sz="quarter" idx="17"/>
          </p:nvPr>
        </p:nvSpPr>
        <p:spPr>
          <a:xfrm>
            <a:off x="3368006" y="2051050"/>
            <a:ext cx="2628000" cy="915988"/>
          </a:xfrm>
        </p:spPr>
        <p:txBody>
          <a:bodyPr/>
          <a:lstStyle/>
          <a:p>
            <a:endParaRPr lang="en-US"/>
          </a:p>
        </p:txBody>
      </p:sp>
      <p:sp>
        <p:nvSpPr>
          <p:cNvPr id="16" name="Picture Placeholder 13">
            <a:extLst>
              <a:ext uri="{FF2B5EF4-FFF2-40B4-BE49-F238E27FC236}">
                <a16:creationId xmlns:a16="http://schemas.microsoft.com/office/drawing/2014/main" id="{40684075-ADB8-5D4F-8B91-B1291FC84191}"/>
              </a:ext>
            </a:extLst>
          </p:cNvPr>
          <p:cNvSpPr>
            <a:spLocks noGrp="1"/>
          </p:cNvSpPr>
          <p:nvPr>
            <p:ph type="pic" sz="quarter" idx="18"/>
          </p:nvPr>
        </p:nvSpPr>
        <p:spPr>
          <a:xfrm>
            <a:off x="6185149" y="2051050"/>
            <a:ext cx="2628000" cy="915988"/>
          </a:xfrm>
        </p:spPr>
        <p:txBody>
          <a:bodyPr/>
          <a:lstStyle/>
          <a:p>
            <a:endParaRPr lang="en-US"/>
          </a:p>
        </p:txBody>
      </p:sp>
      <p:sp>
        <p:nvSpPr>
          <p:cNvPr id="17" name="Picture Placeholder 13">
            <a:extLst>
              <a:ext uri="{FF2B5EF4-FFF2-40B4-BE49-F238E27FC236}">
                <a16:creationId xmlns:a16="http://schemas.microsoft.com/office/drawing/2014/main" id="{FB2DE8F3-3F49-F14C-A1A5-DF4609C3705A}"/>
              </a:ext>
            </a:extLst>
          </p:cNvPr>
          <p:cNvSpPr>
            <a:spLocks noGrp="1"/>
          </p:cNvSpPr>
          <p:nvPr>
            <p:ph type="pic" sz="quarter" idx="19"/>
          </p:nvPr>
        </p:nvSpPr>
        <p:spPr>
          <a:xfrm>
            <a:off x="9002291" y="2051050"/>
            <a:ext cx="2628000" cy="915988"/>
          </a:xfrm>
        </p:spPr>
        <p:txBody>
          <a:bodyPr/>
          <a:lstStyle/>
          <a:p>
            <a:endParaRPr lang="en-US"/>
          </a:p>
        </p:txBody>
      </p:sp>
      <p:sp>
        <p:nvSpPr>
          <p:cNvPr id="41" name="Picture Placeholder 13">
            <a:extLst>
              <a:ext uri="{FF2B5EF4-FFF2-40B4-BE49-F238E27FC236}">
                <a16:creationId xmlns:a16="http://schemas.microsoft.com/office/drawing/2014/main" id="{A076D8BB-FCD3-1045-A462-27F72B547032}"/>
              </a:ext>
            </a:extLst>
          </p:cNvPr>
          <p:cNvSpPr>
            <a:spLocks noGrp="1"/>
          </p:cNvSpPr>
          <p:nvPr>
            <p:ph type="pic" sz="quarter" idx="31"/>
          </p:nvPr>
        </p:nvSpPr>
        <p:spPr>
          <a:xfrm>
            <a:off x="550863" y="4265930"/>
            <a:ext cx="2628000" cy="915988"/>
          </a:xfrm>
        </p:spPr>
        <p:txBody>
          <a:bodyPr/>
          <a:lstStyle/>
          <a:p>
            <a:endParaRPr lang="en-US"/>
          </a:p>
        </p:txBody>
      </p:sp>
      <p:sp>
        <p:nvSpPr>
          <p:cNvPr id="42" name="Picture Placeholder 13">
            <a:extLst>
              <a:ext uri="{FF2B5EF4-FFF2-40B4-BE49-F238E27FC236}">
                <a16:creationId xmlns:a16="http://schemas.microsoft.com/office/drawing/2014/main" id="{3B50AAC4-2375-A543-ADE2-40649B6D9B96}"/>
              </a:ext>
            </a:extLst>
          </p:cNvPr>
          <p:cNvSpPr>
            <a:spLocks noGrp="1"/>
          </p:cNvSpPr>
          <p:nvPr>
            <p:ph type="pic" sz="quarter" idx="32"/>
          </p:nvPr>
        </p:nvSpPr>
        <p:spPr>
          <a:xfrm>
            <a:off x="3368006" y="4265930"/>
            <a:ext cx="2628000" cy="915988"/>
          </a:xfrm>
        </p:spPr>
        <p:txBody>
          <a:bodyPr/>
          <a:lstStyle/>
          <a:p>
            <a:endParaRPr lang="en-US"/>
          </a:p>
        </p:txBody>
      </p:sp>
      <p:sp>
        <p:nvSpPr>
          <p:cNvPr id="43" name="Picture Placeholder 13">
            <a:extLst>
              <a:ext uri="{FF2B5EF4-FFF2-40B4-BE49-F238E27FC236}">
                <a16:creationId xmlns:a16="http://schemas.microsoft.com/office/drawing/2014/main" id="{623FCFAD-8816-404D-B463-6F6240DAB9ED}"/>
              </a:ext>
            </a:extLst>
          </p:cNvPr>
          <p:cNvSpPr>
            <a:spLocks noGrp="1"/>
          </p:cNvSpPr>
          <p:nvPr>
            <p:ph type="pic" sz="quarter" idx="33"/>
          </p:nvPr>
        </p:nvSpPr>
        <p:spPr>
          <a:xfrm>
            <a:off x="6185149" y="4265930"/>
            <a:ext cx="2628000" cy="915988"/>
          </a:xfrm>
        </p:spPr>
        <p:txBody>
          <a:bodyPr/>
          <a:lstStyle/>
          <a:p>
            <a:endParaRPr lang="en-US"/>
          </a:p>
        </p:txBody>
      </p:sp>
      <p:sp>
        <p:nvSpPr>
          <p:cNvPr id="44" name="Picture Placeholder 13">
            <a:extLst>
              <a:ext uri="{FF2B5EF4-FFF2-40B4-BE49-F238E27FC236}">
                <a16:creationId xmlns:a16="http://schemas.microsoft.com/office/drawing/2014/main" id="{41EE567B-A032-C84A-8DE0-FD034688F422}"/>
              </a:ext>
            </a:extLst>
          </p:cNvPr>
          <p:cNvSpPr>
            <a:spLocks noGrp="1"/>
          </p:cNvSpPr>
          <p:nvPr>
            <p:ph type="pic" sz="quarter" idx="34"/>
          </p:nvPr>
        </p:nvSpPr>
        <p:spPr>
          <a:xfrm>
            <a:off x="9002291" y="4265930"/>
            <a:ext cx="2628000" cy="915988"/>
          </a:xfrm>
        </p:spPr>
        <p:txBody>
          <a:bodyPr/>
          <a:lstStyle/>
          <a:p>
            <a:endParaRPr lang="en-US"/>
          </a:p>
        </p:txBody>
      </p:sp>
      <p:sp>
        <p:nvSpPr>
          <p:cNvPr id="21" name="Text Placeholder 5">
            <a:extLst>
              <a:ext uri="{FF2B5EF4-FFF2-40B4-BE49-F238E27FC236}">
                <a16:creationId xmlns:a16="http://schemas.microsoft.com/office/drawing/2014/main" id="{EF430191-0815-FA40-B3C7-71819D7FDDAF}"/>
              </a:ext>
            </a:extLst>
          </p:cNvPr>
          <p:cNvSpPr>
            <a:spLocks noGrp="1"/>
          </p:cNvSpPr>
          <p:nvPr>
            <p:ph type="body" sz="quarter" idx="41"/>
          </p:nvPr>
        </p:nvSpPr>
        <p:spPr>
          <a:xfrm>
            <a:off x="560291" y="305710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22" name="Text Placeholder 5">
            <a:extLst>
              <a:ext uri="{FF2B5EF4-FFF2-40B4-BE49-F238E27FC236}">
                <a16:creationId xmlns:a16="http://schemas.microsoft.com/office/drawing/2014/main" id="{31F35AB8-C319-4244-AD88-9A3986DC866F}"/>
              </a:ext>
            </a:extLst>
          </p:cNvPr>
          <p:cNvSpPr>
            <a:spLocks noGrp="1"/>
          </p:cNvSpPr>
          <p:nvPr>
            <p:ph type="body" sz="quarter" idx="42"/>
          </p:nvPr>
        </p:nvSpPr>
        <p:spPr>
          <a:xfrm>
            <a:off x="3368006" y="305710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23" name="Text Placeholder 5">
            <a:extLst>
              <a:ext uri="{FF2B5EF4-FFF2-40B4-BE49-F238E27FC236}">
                <a16:creationId xmlns:a16="http://schemas.microsoft.com/office/drawing/2014/main" id="{26C49900-3B01-D943-BD67-9A106161A470}"/>
              </a:ext>
            </a:extLst>
          </p:cNvPr>
          <p:cNvSpPr>
            <a:spLocks noGrp="1"/>
          </p:cNvSpPr>
          <p:nvPr>
            <p:ph type="body" sz="quarter" idx="43"/>
          </p:nvPr>
        </p:nvSpPr>
        <p:spPr>
          <a:xfrm>
            <a:off x="6185149" y="305710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24" name="Text Placeholder 5">
            <a:extLst>
              <a:ext uri="{FF2B5EF4-FFF2-40B4-BE49-F238E27FC236}">
                <a16:creationId xmlns:a16="http://schemas.microsoft.com/office/drawing/2014/main" id="{5E59EAB7-B6DB-E047-8B61-52A6BAAEBF6D}"/>
              </a:ext>
            </a:extLst>
          </p:cNvPr>
          <p:cNvSpPr>
            <a:spLocks noGrp="1"/>
          </p:cNvSpPr>
          <p:nvPr>
            <p:ph type="body" sz="quarter" idx="44"/>
          </p:nvPr>
        </p:nvSpPr>
        <p:spPr>
          <a:xfrm>
            <a:off x="9002291" y="305710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25" name="Text Placeholder 5">
            <a:extLst>
              <a:ext uri="{FF2B5EF4-FFF2-40B4-BE49-F238E27FC236}">
                <a16:creationId xmlns:a16="http://schemas.microsoft.com/office/drawing/2014/main" id="{3B18FF58-3B2A-2E4C-8D9E-77657B03A9C1}"/>
              </a:ext>
            </a:extLst>
          </p:cNvPr>
          <p:cNvSpPr>
            <a:spLocks noGrp="1"/>
          </p:cNvSpPr>
          <p:nvPr>
            <p:ph type="body" sz="quarter" idx="45"/>
          </p:nvPr>
        </p:nvSpPr>
        <p:spPr>
          <a:xfrm>
            <a:off x="560291" y="527198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26" name="Text Placeholder 5">
            <a:extLst>
              <a:ext uri="{FF2B5EF4-FFF2-40B4-BE49-F238E27FC236}">
                <a16:creationId xmlns:a16="http://schemas.microsoft.com/office/drawing/2014/main" id="{621FBCAF-3A98-AD4F-BC11-A7CE60538A87}"/>
              </a:ext>
            </a:extLst>
          </p:cNvPr>
          <p:cNvSpPr>
            <a:spLocks noGrp="1"/>
          </p:cNvSpPr>
          <p:nvPr>
            <p:ph type="body" sz="quarter" idx="46"/>
          </p:nvPr>
        </p:nvSpPr>
        <p:spPr>
          <a:xfrm>
            <a:off x="3368006" y="527198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27" name="Text Placeholder 5">
            <a:extLst>
              <a:ext uri="{FF2B5EF4-FFF2-40B4-BE49-F238E27FC236}">
                <a16:creationId xmlns:a16="http://schemas.microsoft.com/office/drawing/2014/main" id="{A921F3F9-A558-8A43-9A0D-7E9A32EDCE13}"/>
              </a:ext>
            </a:extLst>
          </p:cNvPr>
          <p:cNvSpPr>
            <a:spLocks noGrp="1"/>
          </p:cNvSpPr>
          <p:nvPr>
            <p:ph type="body" sz="quarter" idx="47"/>
          </p:nvPr>
        </p:nvSpPr>
        <p:spPr>
          <a:xfrm>
            <a:off x="6185149" y="527198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28" name="Text Placeholder 5">
            <a:extLst>
              <a:ext uri="{FF2B5EF4-FFF2-40B4-BE49-F238E27FC236}">
                <a16:creationId xmlns:a16="http://schemas.microsoft.com/office/drawing/2014/main" id="{A517F714-D500-1949-9C53-77C54A8F499E}"/>
              </a:ext>
            </a:extLst>
          </p:cNvPr>
          <p:cNvSpPr>
            <a:spLocks noGrp="1"/>
          </p:cNvSpPr>
          <p:nvPr>
            <p:ph type="body" sz="quarter" idx="48"/>
          </p:nvPr>
        </p:nvSpPr>
        <p:spPr>
          <a:xfrm>
            <a:off x="9002291" y="5271983"/>
            <a:ext cx="2628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527604021"/>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col Tombston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DE8E82-35D0-504D-904A-5CDA5828DC5F}"/>
              </a:ext>
            </a:extLst>
          </p:cNvPr>
          <p:cNvSpPr/>
          <p:nvPr userDrawn="1"/>
        </p:nvSpPr>
        <p:spPr>
          <a:xfrm>
            <a:off x="55086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25" name="Rectangle 24">
            <a:extLst>
              <a:ext uri="{FF2B5EF4-FFF2-40B4-BE49-F238E27FC236}">
                <a16:creationId xmlns:a16="http://schemas.microsoft.com/office/drawing/2014/main" id="{B7560FD9-3A9D-814E-B062-0CA555598764}"/>
              </a:ext>
            </a:extLst>
          </p:cNvPr>
          <p:cNvSpPr/>
          <p:nvPr userDrawn="1"/>
        </p:nvSpPr>
        <p:spPr>
          <a:xfrm>
            <a:off x="3385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28" name="Rectangle 27">
            <a:extLst>
              <a:ext uri="{FF2B5EF4-FFF2-40B4-BE49-F238E27FC236}">
                <a16:creationId xmlns:a16="http://schemas.microsoft.com/office/drawing/2014/main" id="{889699E1-ED88-1F4A-BD7E-191EDD245750}"/>
              </a:ext>
            </a:extLst>
          </p:cNvPr>
          <p:cNvSpPr/>
          <p:nvPr userDrawn="1"/>
        </p:nvSpPr>
        <p:spPr>
          <a:xfrm>
            <a:off x="6179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31" name="Rectangle 30">
            <a:extLst>
              <a:ext uri="{FF2B5EF4-FFF2-40B4-BE49-F238E27FC236}">
                <a16:creationId xmlns:a16="http://schemas.microsoft.com/office/drawing/2014/main" id="{067BE661-2BFC-5246-9DA8-1871E565F580}"/>
              </a:ext>
            </a:extLst>
          </p:cNvPr>
          <p:cNvSpPr/>
          <p:nvPr userDrawn="1"/>
        </p:nvSpPr>
        <p:spPr>
          <a:xfrm>
            <a:off x="900398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38" name="Rectangle 37">
            <a:extLst>
              <a:ext uri="{FF2B5EF4-FFF2-40B4-BE49-F238E27FC236}">
                <a16:creationId xmlns:a16="http://schemas.microsoft.com/office/drawing/2014/main" id="{5359E865-493F-B64F-A79E-95F50660778F}"/>
              </a:ext>
            </a:extLst>
          </p:cNvPr>
          <p:cNvSpPr/>
          <p:nvPr userDrawn="1"/>
        </p:nvSpPr>
        <p:spPr>
          <a:xfrm>
            <a:off x="55086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49" name="Rectangle 48">
            <a:extLst>
              <a:ext uri="{FF2B5EF4-FFF2-40B4-BE49-F238E27FC236}">
                <a16:creationId xmlns:a16="http://schemas.microsoft.com/office/drawing/2014/main" id="{A6779481-FE44-9946-A090-1314AC202C0F}"/>
              </a:ext>
            </a:extLst>
          </p:cNvPr>
          <p:cNvSpPr/>
          <p:nvPr userDrawn="1"/>
        </p:nvSpPr>
        <p:spPr>
          <a:xfrm>
            <a:off x="3385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52" name="Rectangle 51">
            <a:extLst>
              <a:ext uri="{FF2B5EF4-FFF2-40B4-BE49-F238E27FC236}">
                <a16:creationId xmlns:a16="http://schemas.microsoft.com/office/drawing/2014/main" id="{526AFEA7-0C63-CE4C-A608-B04D0AD1D1CC}"/>
              </a:ext>
            </a:extLst>
          </p:cNvPr>
          <p:cNvSpPr/>
          <p:nvPr userDrawn="1"/>
        </p:nvSpPr>
        <p:spPr>
          <a:xfrm>
            <a:off x="6179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55" name="Rectangle 54">
            <a:extLst>
              <a:ext uri="{FF2B5EF4-FFF2-40B4-BE49-F238E27FC236}">
                <a16:creationId xmlns:a16="http://schemas.microsoft.com/office/drawing/2014/main" id="{DF6C2063-31EA-B342-9DA7-D1EC2EA78E90}"/>
              </a:ext>
            </a:extLst>
          </p:cNvPr>
          <p:cNvSpPr/>
          <p:nvPr userDrawn="1"/>
        </p:nvSpPr>
        <p:spPr>
          <a:xfrm>
            <a:off x="900398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2" name="Title 1">
            <a:extLst>
              <a:ext uri="{FF2B5EF4-FFF2-40B4-BE49-F238E27FC236}">
                <a16:creationId xmlns:a16="http://schemas.microsoft.com/office/drawing/2014/main" id="{8A33C331-A35E-B44A-AE9B-2946695DC536}"/>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14" name="Picture Placeholder 13">
            <a:extLst>
              <a:ext uri="{FF2B5EF4-FFF2-40B4-BE49-F238E27FC236}">
                <a16:creationId xmlns:a16="http://schemas.microsoft.com/office/drawing/2014/main" id="{9F14E7C2-DC74-844D-B53E-EAA5BBE740D4}"/>
              </a:ext>
            </a:extLst>
          </p:cNvPr>
          <p:cNvSpPr>
            <a:spLocks noGrp="1" noChangeAspect="1"/>
          </p:cNvSpPr>
          <p:nvPr>
            <p:ph type="pic" sz="quarter" idx="16"/>
          </p:nvPr>
        </p:nvSpPr>
        <p:spPr>
          <a:xfrm>
            <a:off x="627576" y="1851469"/>
            <a:ext cx="2484000" cy="865796"/>
          </a:xfrm>
        </p:spPr>
        <p:txBody>
          <a:bodyPr/>
          <a:lstStyle/>
          <a:p>
            <a:endParaRPr lang="en-US"/>
          </a:p>
        </p:txBody>
      </p:sp>
      <p:sp>
        <p:nvSpPr>
          <p:cNvPr id="23" name="Picture Placeholder 13">
            <a:extLst>
              <a:ext uri="{FF2B5EF4-FFF2-40B4-BE49-F238E27FC236}">
                <a16:creationId xmlns:a16="http://schemas.microsoft.com/office/drawing/2014/main" id="{479FB1E5-815C-5141-BD81-10668F8113B9}"/>
              </a:ext>
            </a:extLst>
          </p:cNvPr>
          <p:cNvSpPr>
            <a:spLocks noGrp="1" noChangeAspect="1"/>
          </p:cNvSpPr>
          <p:nvPr>
            <p:ph type="pic" sz="quarter" idx="39"/>
          </p:nvPr>
        </p:nvSpPr>
        <p:spPr>
          <a:xfrm>
            <a:off x="3462216" y="1851469"/>
            <a:ext cx="2484000" cy="865796"/>
          </a:xfrm>
        </p:spPr>
        <p:txBody>
          <a:bodyPr/>
          <a:lstStyle/>
          <a:p>
            <a:endParaRPr lang="en-US"/>
          </a:p>
        </p:txBody>
      </p:sp>
      <p:sp>
        <p:nvSpPr>
          <p:cNvPr id="26" name="Picture Placeholder 13">
            <a:extLst>
              <a:ext uri="{FF2B5EF4-FFF2-40B4-BE49-F238E27FC236}">
                <a16:creationId xmlns:a16="http://schemas.microsoft.com/office/drawing/2014/main" id="{1B00CB1D-9621-224B-AB85-8994F701D39A}"/>
              </a:ext>
            </a:extLst>
          </p:cNvPr>
          <p:cNvSpPr>
            <a:spLocks noGrp="1" noChangeAspect="1"/>
          </p:cNvSpPr>
          <p:nvPr>
            <p:ph type="pic" sz="quarter" idx="41"/>
          </p:nvPr>
        </p:nvSpPr>
        <p:spPr>
          <a:xfrm>
            <a:off x="6256216" y="1851469"/>
            <a:ext cx="2484000" cy="865796"/>
          </a:xfrm>
        </p:spPr>
        <p:txBody>
          <a:bodyPr/>
          <a:lstStyle/>
          <a:p>
            <a:endParaRPr lang="en-US"/>
          </a:p>
        </p:txBody>
      </p:sp>
      <p:sp>
        <p:nvSpPr>
          <p:cNvPr id="29" name="Picture Placeholder 13">
            <a:extLst>
              <a:ext uri="{FF2B5EF4-FFF2-40B4-BE49-F238E27FC236}">
                <a16:creationId xmlns:a16="http://schemas.microsoft.com/office/drawing/2014/main" id="{6D8A1351-CE2D-0849-B2F6-61510F63C49F}"/>
              </a:ext>
            </a:extLst>
          </p:cNvPr>
          <p:cNvSpPr>
            <a:spLocks noGrp="1" noChangeAspect="1"/>
          </p:cNvSpPr>
          <p:nvPr>
            <p:ph type="pic" sz="quarter" idx="43"/>
          </p:nvPr>
        </p:nvSpPr>
        <p:spPr>
          <a:xfrm>
            <a:off x="9080696" y="1851469"/>
            <a:ext cx="2484000" cy="865796"/>
          </a:xfrm>
        </p:spPr>
        <p:txBody>
          <a:bodyPr/>
          <a:lstStyle/>
          <a:p>
            <a:endParaRPr lang="en-US"/>
          </a:p>
        </p:txBody>
      </p:sp>
      <p:sp>
        <p:nvSpPr>
          <p:cNvPr id="32" name="Picture Placeholder 13">
            <a:extLst>
              <a:ext uri="{FF2B5EF4-FFF2-40B4-BE49-F238E27FC236}">
                <a16:creationId xmlns:a16="http://schemas.microsoft.com/office/drawing/2014/main" id="{426A80D8-81E0-D546-A4C3-4EF78A21587B}"/>
              </a:ext>
            </a:extLst>
          </p:cNvPr>
          <p:cNvSpPr>
            <a:spLocks noGrp="1" noChangeAspect="1"/>
          </p:cNvSpPr>
          <p:nvPr>
            <p:ph type="pic" sz="quarter" idx="45"/>
          </p:nvPr>
        </p:nvSpPr>
        <p:spPr>
          <a:xfrm>
            <a:off x="627576" y="4122424"/>
            <a:ext cx="2484000" cy="865796"/>
          </a:xfrm>
        </p:spPr>
        <p:txBody>
          <a:bodyPr/>
          <a:lstStyle/>
          <a:p>
            <a:endParaRPr lang="en-US"/>
          </a:p>
        </p:txBody>
      </p:sp>
      <p:sp>
        <p:nvSpPr>
          <p:cNvPr id="39" name="Picture Placeholder 13">
            <a:extLst>
              <a:ext uri="{FF2B5EF4-FFF2-40B4-BE49-F238E27FC236}">
                <a16:creationId xmlns:a16="http://schemas.microsoft.com/office/drawing/2014/main" id="{D40B882F-9B08-B542-BC62-22CBF667AA10}"/>
              </a:ext>
            </a:extLst>
          </p:cNvPr>
          <p:cNvSpPr>
            <a:spLocks noGrp="1" noChangeAspect="1"/>
          </p:cNvSpPr>
          <p:nvPr>
            <p:ph type="pic" sz="quarter" idx="47"/>
          </p:nvPr>
        </p:nvSpPr>
        <p:spPr>
          <a:xfrm>
            <a:off x="3462216" y="4122424"/>
            <a:ext cx="2484000" cy="865796"/>
          </a:xfrm>
        </p:spPr>
        <p:txBody>
          <a:bodyPr/>
          <a:lstStyle/>
          <a:p>
            <a:endParaRPr lang="en-US"/>
          </a:p>
        </p:txBody>
      </p:sp>
      <p:sp>
        <p:nvSpPr>
          <p:cNvPr id="50" name="Picture Placeholder 13">
            <a:extLst>
              <a:ext uri="{FF2B5EF4-FFF2-40B4-BE49-F238E27FC236}">
                <a16:creationId xmlns:a16="http://schemas.microsoft.com/office/drawing/2014/main" id="{1E2B95AB-D05C-9A43-AD10-86B0CC2156C5}"/>
              </a:ext>
            </a:extLst>
          </p:cNvPr>
          <p:cNvSpPr>
            <a:spLocks noGrp="1" noChangeAspect="1"/>
          </p:cNvSpPr>
          <p:nvPr>
            <p:ph type="pic" sz="quarter" idx="49"/>
          </p:nvPr>
        </p:nvSpPr>
        <p:spPr>
          <a:xfrm>
            <a:off x="6256216" y="4122424"/>
            <a:ext cx="2484000" cy="865796"/>
          </a:xfrm>
        </p:spPr>
        <p:txBody>
          <a:bodyPr/>
          <a:lstStyle/>
          <a:p>
            <a:endParaRPr lang="en-US"/>
          </a:p>
        </p:txBody>
      </p:sp>
      <p:sp>
        <p:nvSpPr>
          <p:cNvPr id="53" name="Picture Placeholder 13">
            <a:extLst>
              <a:ext uri="{FF2B5EF4-FFF2-40B4-BE49-F238E27FC236}">
                <a16:creationId xmlns:a16="http://schemas.microsoft.com/office/drawing/2014/main" id="{94D105CB-36A0-8C4A-806C-9DA7D5230685}"/>
              </a:ext>
            </a:extLst>
          </p:cNvPr>
          <p:cNvSpPr>
            <a:spLocks noGrp="1" noChangeAspect="1"/>
          </p:cNvSpPr>
          <p:nvPr>
            <p:ph type="pic" sz="quarter" idx="51"/>
          </p:nvPr>
        </p:nvSpPr>
        <p:spPr>
          <a:xfrm>
            <a:off x="9080696" y="4122424"/>
            <a:ext cx="2484000" cy="865796"/>
          </a:xfrm>
        </p:spPr>
        <p:txBody>
          <a:bodyPr/>
          <a:lstStyle/>
          <a:p>
            <a:endParaRPr lang="en-US"/>
          </a:p>
        </p:txBody>
      </p:sp>
      <p:sp>
        <p:nvSpPr>
          <p:cNvPr id="34" name="Text Placeholder 5">
            <a:extLst>
              <a:ext uri="{FF2B5EF4-FFF2-40B4-BE49-F238E27FC236}">
                <a16:creationId xmlns:a16="http://schemas.microsoft.com/office/drawing/2014/main" id="{38C6AC65-F2A1-8741-8B03-E1AA46AFB72F}"/>
              </a:ext>
            </a:extLst>
          </p:cNvPr>
          <p:cNvSpPr>
            <a:spLocks noGrp="1"/>
          </p:cNvSpPr>
          <p:nvPr>
            <p:ph type="body" sz="quarter" idx="53"/>
          </p:nvPr>
        </p:nvSpPr>
        <p:spPr>
          <a:xfrm>
            <a:off x="560291"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35" name="Text Placeholder 5">
            <a:extLst>
              <a:ext uri="{FF2B5EF4-FFF2-40B4-BE49-F238E27FC236}">
                <a16:creationId xmlns:a16="http://schemas.microsoft.com/office/drawing/2014/main" id="{CA2D6106-3E15-0741-A657-3B50F70C117A}"/>
              </a:ext>
            </a:extLst>
          </p:cNvPr>
          <p:cNvSpPr>
            <a:spLocks noGrp="1"/>
          </p:cNvSpPr>
          <p:nvPr>
            <p:ph type="body" sz="quarter" idx="54"/>
          </p:nvPr>
        </p:nvSpPr>
        <p:spPr>
          <a:xfrm>
            <a:off x="339493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36" name="Text Placeholder 5">
            <a:extLst>
              <a:ext uri="{FF2B5EF4-FFF2-40B4-BE49-F238E27FC236}">
                <a16:creationId xmlns:a16="http://schemas.microsoft.com/office/drawing/2014/main" id="{67536849-6E3A-1F4B-9990-344FCAFADD80}"/>
              </a:ext>
            </a:extLst>
          </p:cNvPr>
          <p:cNvSpPr>
            <a:spLocks noGrp="1"/>
          </p:cNvSpPr>
          <p:nvPr>
            <p:ph type="body" sz="quarter" idx="55"/>
          </p:nvPr>
        </p:nvSpPr>
        <p:spPr>
          <a:xfrm>
            <a:off x="618893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1" name="Text Placeholder 5">
            <a:extLst>
              <a:ext uri="{FF2B5EF4-FFF2-40B4-BE49-F238E27FC236}">
                <a16:creationId xmlns:a16="http://schemas.microsoft.com/office/drawing/2014/main" id="{230B97FE-9D9C-6F45-A537-B951D2F00B4C}"/>
              </a:ext>
            </a:extLst>
          </p:cNvPr>
          <p:cNvSpPr>
            <a:spLocks noGrp="1"/>
          </p:cNvSpPr>
          <p:nvPr>
            <p:ph type="body" sz="quarter" idx="56"/>
          </p:nvPr>
        </p:nvSpPr>
        <p:spPr>
          <a:xfrm>
            <a:off x="901341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2" name="Text Placeholder 5">
            <a:extLst>
              <a:ext uri="{FF2B5EF4-FFF2-40B4-BE49-F238E27FC236}">
                <a16:creationId xmlns:a16="http://schemas.microsoft.com/office/drawing/2014/main" id="{393F0E58-18BC-7844-97E3-22609E2C3D86}"/>
              </a:ext>
            </a:extLst>
          </p:cNvPr>
          <p:cNvSpPr>
            <a:spLocks noGrp="1"/>
          </p:cNvSpPr>
          <p:nvPr>
            <p:ph type="body" sz="quarter" idx="57"/>
          </p:nvPr>
        </p:nvSpPr>
        <p:spPr>
          <a:xfrm>
            <a:off x="560291"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3" name="Text Placeholder 5">
            <a:extLst>
              <a:ext uri="{FF2B5EF4-FFF2-40B4-BE49-F238E27FC236}">
                <a16:creationId xmlns:a16="http://schemas.microsoft.com/office/drawing/2014/main" id="{7A141456-D843-9C41-9593-0808F945E15D}"/>
              </a:ext>
            </a:extLst>
          </p:cNvPr>
          <p:cNvSpPr>
            <a:spLocks noGrp="1"/>
          </p:cNvSpPr>
          <p:nvPr>
            <p:ph type="body" sz="quarter" idx="58"/>
          </p:nvPr>
        </p:nvSpPr>
        <p:spPr>
          <a:xfrm>
            <a:off x="339493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4" name="Text Placeholder 5">
            <a:extLst>
              <a:ext uri="{FF2B5EF4-FFF2-40B4-BE49-F238E27FC236}">
                <a16:creationId xmlns:a16="http://schemas.microsoft.com/office/drawing/2014/main" id="{B33B1083-2472-8B45-8B56-00583744A80E}"/>
              </a:ext>
            </a:extLst>
          </p:cNvPr>
          <p:cNvSpPr>
            <a:spLocks noGrp="1"/>
          </p:cNvSpPr>
          <p:nvPr>
            <p:ph type="body" sz="quarter" idx="59"/>
          </p:nvPr>
        </p:nvSpPr>
        <p:spPr>
          <a:xfrm>
            <a:off x="618893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5" name="Text Placeholder 5">
            <a:extLst>
              <a:ext uri="{FF2B5EF4-FFF2-40B4-BE49-F238E27FC236}">
                <a16:creationId xmlns:a16="http://schemas.microsoft.com/office/drawing/2014/main" id="{BAFE53CB-E5ED-F542-8616-2FD27AFD322F}"/>
              </a:ext>
            </a:extLst>
          </p:cNvPr>
          <p:cNvSpPr>
            <a:spLocks noGrp="1"/>
          </p:cNvSpPr>
          <p:nvPr>
            <p:ph type="body" sz="quarter" idx="60"/>
          </p:nvPr>
        </p:nvSpPr>
        <p:spPr>
          <a:xfrm>
            <a:off x="901341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cxnSp>
        <p:nvCxnSpPr>
          <p:cNvPr id="30" name="Straight Connector 29"/>
          <p:cNvCxnSpPr/>
          <p:nvPr userDrawn="1"/>
        </p:nvCxnSpPr>
        <p:spPr>
          <a:xfrm>
            <a:off x="55086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38550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179502"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900398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5086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338550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6179502"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900398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61"/>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2023507034"/>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4 col Tombston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DE8E82-35D0-504D-904A-5CDA5828DC5F}"/>
              </a:ext>
            </a:extLst>
          </p:cNvPr>
          <p:cNvSpPr/>
          <p:nvPr userDrawn="1"/>
        </p:nvSpPr>
        <p:spPr>
          <a:xfrm>
            <a:off x="55086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25" name="Rectangle 24">
            <a:extLst>
              <a:ext uri="{FF2B5EF4-FFF2-40B4-BE49-F238E27FC236}">
                <a16:creationId xmlns:a16="http://schemas.microsoft.com/office/drawing/2014/main" id="{B7560FD9-3A9D-814E-B062-0CA555598764}"/>
              </a:ext>
            </a:extLst>
          </p:cNvPr>
          <p:cNvSpPr/>
          <p:nvPr userDrawn="1"/>
        </p:nvSpPr>
        <p:spPr>
          <a:xfrm>
            <a:off x="3385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28" name="Rectangle 27">
            <a:extLst>
              <a:ext uri="{FF2B5EF4-FFF2-40B4-BE49-F238E27FC236}">
                <a16:creationId xmlns:a16="http://schemas.microsoft.com/office/drawing/2014/main" id="{889699E1-ED88-1F4A-BD7E-191EDD245750}"/>
              </a:ext>
            </a:extLst>
          </p:cNvPr>
          <p:cNvSpPr/>
          <p:nvPr userDrawn="1"/>
        </p:nvSpPr>
        <p:spPr>
          <a:xfrm>
            <a:off x="6179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31" name="Rectangle 30">
            <a:extLst>
              <a:ext uri="{FF2B5EF4-FFF2-40B4-BE49-F238E27FC236}">
                <a16:creationId xmlns:a16="http://schemas.microsoft.com/office/drawing/2014/main" id="{067BE661-2BFC-5246-9DA8-1871E565F580}"/>
              </a:ext>
            </a:extLst>
          </p:cNvPr>
          <p:cNvSpPr/>
          <p:nvPr userDrawn="1"/>
        </p:nvSpPr>
        <p:spPr>
          <a:xfrm>
            <a:off x="900398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38" name="Rectangle 37">
            <a:extLst>
              <a:ext uri="{FF2B5EF4-FFF2-40B4-BE49-F238E27FC236}">
                <a16:creationId xmlns:a16="http://schemas.microsoft.com/office/drawing/2014/main" id="{5359E865-493F-B64F-A79E-95F50660778F}"/>
              </a:ext>
            </a:extLst>
          </p:cNvPr>
          <p:cNvSpPr/>
          <p:nvPr userDrawn="1"/>
        </p:nvSpPr>
        <p:spPr>
          <a:xfrm>
            <a:off x="55086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49" name="Rectangle 48">
            <a:extLst>
              <a:ext uri="{FF2B5EF4-FFF2-40B4-BE49-F238E27FC236}">
                <a16:creationId xmlns:a16="http://schemas.microsoft.com/office/drawing/2014/main" id="{A6779481-FE44-9946-A090-1314AC202C0F}"/>
              </a:ext>
            </a:extLst>
          </p:cNvPr>
          <p:cNvSpPr/>
          <p:nvPr userDrawn="1"/>
        </p:nvSpPr>
        <p:spPr>
          <a:xfrm>
            <a:off x="3385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52" name="Rectangle 51">
            <a:extLst>
              <a:ext uri="{FF2B5EF4-FFF2-40B4-BE49-F238E27FC236}">
                <a16:creationId xmlns:a16="http://schemas.microsoft.com/office/drawing/2014/main" id="{526AFEA7-0C63-CE4C-A608-B04D0AD1D1CC}"/>
              </a:ext>
            </a:extLst>
          </p:cNvPr>
          <p:cNvSpPr/>
          <p:nvPr userDrawn="1"/>
        </p:nvSpPr>
        <p:spPr>
          <a:xfrm>
            <a:off x="6179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55" name="Rectangle 54">
            <a:extLst>
              <a:ext uri="{FF2B5EF4-FFF2-40B4-BE49-F238E27FC236}">
                <a16:creationId xmlns:a16="http://schemas.microsoft.com/office/drawing/2014/main" id="{DF6C2063-31EA-B342-9DA7-D1EC2EA78E90}"/>
              </a:ext>
            </a:extLst>
          </p:cNvPr>
          <p:cNvSpPr/>
          <p:nvPr userDrawn="1"/>
        </p:nvSpPr>
        <p:spPr>
          <a:xfrm>
            <a:off x="900398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2" name="Title 1">
            <a:extLst>
              <a:ext uri="{FF2B5EF4-FFF2-40B4-BE49-F238E27FC236}">
                <a16:creationId xmlns:a16="http://schemas.microsoft.com/office/drawing/2014/main" id="{8A33C331-A35E-B44A-AE9B-2946695DC536}"/>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34" name="Text Placeholder 5">
            <a:extLst>
              <a:ext uri="{FF2B5EF4-FFF2-40B4-BE49-F238E27FC236}">
                <a16:creationId xmlns:a16="http://schemas.microsoft.com/office/drawing/2014/main" id="{38C6AC65-F2A1-8741-8B03-E1AA46AFB72F}"/>
              </a:ext>
            </a:extLst>
          </p:cNvPr>
          <p:cNvSpPr>
            <a:spLocks noGrp="1"/>
          </p:cNvSpPr>
          <p:nvPr>
            <p:ph type="body" sz="quarter" idx="53"/>
          </p:nvPr>
        </p:nvSpPr>
        <p:spPr>
          <a:xfrm>
            <a:off x="560291"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35" name="Text Placeholder 5">
            <a:extLst>
              <a:ext uri="{FF2B5EF4-FFF2-40B4-BE49-F238E27FC236}">
                <a16:creationId xmlns:a16="http://schemas.microsoft.com/office/drawing/2014/main" id="{CA2D6106-3E15-0741-A657-3B50F70C117A}"/>
              </a:ext>
            </a:extLst>
          </p:cNvPr>
          <p:cNvSpPr>
            <a:spLocks noGrp="1"/>
          </p:cNvSpPr>
          <p:nvPr>
            <p:ph type="body" sz="quarter" idx="54"/>
          </p:nvPr>
        </p:nvSpPr>
        <p:spPr>
          <a:xfrm>
            <a:off x="339493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36" name="Text Placeholder 5">
            <a:extLst>
              <a:ext uri="{FF2B5EF4-FFF2-40B4-BE49-F238E27FC236}">
                <a16:creationId xmlns:a16="http://schemas.microsoft.com/office/drawing/2014/main" id="{67536849-6E3A-1F4B-9990-344FCAFADD80}"/>
              </a:ext>
            </a:extLst>
          </p:cNvPr>
          <p:cNvSpPr>
            <a:spLocks noGrp="1"/>
          </p:cNvSpPr>
          <p:nvPr>
            <p:ph type="body" sz="quarter" idx="55"/>
          </p:nvPr>
        </p:nvSpPr>
        <p:spPr>
          <a:xfrm>
            <a:off x="618893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1" name="Text Placeholder 5">
            <a:extLst>
              <a:ext uri="{FF2B5EF4-FFF2-40B4-BE49-F238E27FC236}">
                <a16:creationId xmlns:a16="http://schemas.microsoft.com/office/drawing/2014/main" id="{230B97FE-9D9C-6F45-A537-B951D2F00B4C}"/>
              </a:ext>
            </a:extLst>
          </p:cNvPr>
          <p:cNvSpPr>
            <a:spLocks noGrp="1"/>
          </p:cNvSpPr>
          <p:nvPr>
            <p:ph type="body" sz="quarter" idx="56"/>
          </p:nvPr>
        </p:nvSpPr>
        <p:spPr>
          <a:xfrm>
            <a:off x="901341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2" name="Text Placeholder 5">
            <a:extLst>
              <a:ext uri="{FF2B5EF4-FFF2-40B4-BE49-F238E27FC236}">
                <a16:creationId xmlns:a16="http://schemas.microsoft.com/office/drawing/2014/main" id="{393F0E58-18BC-7844-97E3-22609E2C3D86}"/>
              </a:ext>
            </a:extLst>
          </p:cNvPr>
          <p:cNvSpPr>
            <a:spLocks noGrp="1"/>
          </p:cNvSpPr>
          <p:nvPr>
            <p:ph type="body" sz="quarter" idx="57"/>
          </p:nvPr>
        </p:nvSpPr>
        <p:spPr>
          <a:xfrm>
            <a:off x="560291"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3" name="Text Placeholder 5">
            <a:extLst>
              <a:ext uri="{FF2B5EF4-FFF2-40B4-BE49-F238E27FC236}">
                <a16:creationId xmlns:a16="http://schemas.microsoft.com/office/drawing/2014/main" id="{7A141456-D843-9C41-9593-0808F945E15D}"/>
              </a:ext>
            </a:extLst>
          </p:cNvPr>
          <p:cNvSpPr>
            <a:spLocks noGrp="1"/>
          </p:cNvSpPr>
          <p:nvPr>
            <p:ph type="body" sz="quarter" idx="58"/>
          </p:nvPr>
        </p:nvSpPr>
        <p:spPr>
          <a:xfrm>
            <a:off x="339493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4" name="Text Placeholder 5">
            <a:extLst>
              <a:ext uri="{FF2B5EF4-FFF2-40B4-BE49-F238E27FC236}">
                <a16:creationId xmlns:a16="http://schemas.microsoft.com/office/drawing/2014/main" id="{B33B1083-2472-8B45-8B56-00583744A80E}"/>
              </a:ext>
            </a:extLst>
          </p:cNvPr>
          <p:cNvSpPr>
            <a:spLocks noGrp="1"/>
          </p:cNvSpPr>
          <p:nvPr>
            <p:ph type="body" sz="quarter" idx="59"/>
          </p:nvPr>
        </p:nvSpPr>
        <p:spPr>
          <a:xfrm>
            <a:off x="618893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5" name="Text Placeholder 5">
            <a:extLst>
              <a:ext uri="{FF2B5EF4-FFF2-40B4-BE49-F238E27FC236}">
                <a16:creationId xmlns:a16="http://schemas.microsoft.com/office/drawing/2014/main" id="{BAFE53CB-E5ED-F542-8616-2FD27AFD322F}"/>
              </a:ext>
            </a:extLst>
          </p:cNvPr>
          <p:cNvSpPr>
            <a:spLocks noGrp="1"/>
          </p:cNvSpPr>
          <p:nvPr>
            <p:ph type="body" sz="quarter" idx="60"/>
          </p:nvPr>
        </p:nvSpPr>
        <p:spPr>
          <a:xfrm>
            <a:off x="901341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cxnSp>
        <p:nvCxnSpPr>
          <p:cNvPr id="30" name="Straight Connector 29"/>
          <p:cNvCxnSpPr/>
          <p:nvPr userDrawn="1"/>
        </p:nvCxnSpPr>
        <p:spPr>
          <a:xfrm>
            <a:off x="55086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38550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179502"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900398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5086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338550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6179502"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900398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1829775"/>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56" name="Straight Connector 55">
            <a:extLst>
              <a:ext uri="{FF2B5EF4-FFF2-40B4-BE49-F238E27FC236}">
                <a16:creationId xmlns:a16="http://schemas.microsoft.com/office/drawing/2014/main" id="{F9F32BFE-5CBF-A041-920C-DFD265D027F9}"/>
              </a:ext>
            </a:extLst>
          </p:cNvPr>
          <p:cNvCxnSpPr>
            <a:cxnSpLocks/>
          </p:cNvCxnSpPr>
          <p:nvPr userDrawn="1"/>
        </p:nvCxnSpPr>
        <p:spPr>
          <a:xfrm>
            <a:off x="627576"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Text Placeholder 10">
            <a:extLst>
              <a:ext uri="{FF2B5EF4-FFF2-40B4-BE49-F238E27FC236}">
                <a16:creationId xmlns:a16="http://schemas.microsoft.com/office/drawing/2014/main" id="{51E196FB-1745-ED4D-B5AC-FF703085F09B}"/>
              </a:ext>
            </a:extLst>
          </p:cNvPr>
          <p:cNvSpPr>
            <a:spLocks noGrp="1"/>
          </p:cNvSpPr>
          <p:nvPr>
            <p:ph type="body" sz="quarter" idx="61"/>
          </p:nvPr>
        </p:nvSpPr>
        <p:spPr>
          <a:xfrm>
            <a:off x="3396564" y="1829775"/>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58" name="Straight Connector 57">
            <a:extLst>
              <a:ext uri="{FF2B5EF4-FFF2-40B4-BE49-F238E27FC236}">
                <a16:creationId xmlns:a16="http://schemas.microsoft.com/office/drawing/2014/main" id="{F9F32BFE-5CBF-A041-920C-DFD265D027F9}"/>
              </a:ext>
            </a:extLst>
          </p:cNvPr>
          <p:cNvCxnSpPr>
            <a:cxnSpLocks/>
          </p:cNvCxnSpPr>
          <p:nvPr userDrawn="1"/>
        </p:nvCxnSpPr>
        <p:spPr>
          <a:xfrm>
            <a:off x="3463849"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 Placeholder 10">
            <a:extLst>
              <a:ext uri="{FF2B5EF4-FFF2-40B4-BE49-F238E27FC236}">
                <a16:creationId xmlns:a16="http://schemas.microsoft.com/office/drawing/2014/main" id="{51E196FB-1745-ED4D-B5AC-FF703085F09B}"/>
              </a:ext>
            </a:extLst>
          </p:cNvPr>
          <p:cNvSpPr>
            <a:spLocks noGrp="1"/>
          </p:cNvSpPr>
          <p:nvPr>
            <p:ph type="body" sz="quarter" idx="62"/>
          </p:nvPr>
        </p:nvSpPr>
        <p:spPr>
          <a:xfrm>
            <a:off x="6177137" y="1829775"/>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60" name="Straight Connector 59">
            <a:extLst>
              <a:ext uri="{FF2B5EF4-FFF2-40B4-BE49-F238E27FC236}">
                <a16:creationId xmlns:a16="http://schemas.microsoft.com/office/drawing/2014/main" id="{F9F32BFE-5CBF-A041-920C-DFD265D027F9}"/>
              </a:ext>
            </a:extLst>
          </p:cNvPr>
          <p:cNvCxnSpPr>
            <a:cxnSpLocks/>
          </p:cNvCxnSpPr>
          <p:nvPr userDrawn="1"/>
        </p:nvCxnSpPr>
        <p:spPr>
          <a:xfrm>
            <a:off x="6244422"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Text Placeholder 10">
            <a:extLst>
              <a:ext uri="{FF2B5EF4-FFF2-40B4-BE49-F238E27FC236}">
                <a16:creationId xmlns:a16="http://schemas.microsoft.com/office/drawing/2014/main" id="{51E196FB-1745-ED4D-B5AC-FF703085F09B}"/>
              </a:ext>
            </a:extLst>
          </p:cNvPr>
          <p:cNvSpPr>
            <a:spLocks noGrp="1"/>
          </p:cNvSpPr>
          <p:nvPr>
            <p:ph type="body" sz="quarter" idx="63"/>
          </p:nvPr>
        </p:nvSpPr>
        <p:spPr>
          <a:xfrm>
            <a:off x="9013410" y="1829775"/>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62" name="Straight Connector 61">
            <a:extLst>
              <a:ext uri="{FF2B5EF4-FFF2-40B4-BE49-F238E27FC236}">
                <a16:creationId xmlns:a16="http://schemas.microsoft.com/office/drawing/2014/main" id="{F9F32BFE-5CBF-A041-920C-DFD265D027F9}"/>
              </a:ext>
            </a:extLst>
          </p:cNvPr>
          <p:cNvCxnSpPr>
            <a:cxnSpLocks/>
          </p:cNvCxnSpPr>
          <p:nvPr userDrawn="1"/>
        </p:nvCxnSpPr>
        <p:spPr>
          <a:xfrm>
            <a:off x="9080695"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Text Placeholder 10">
            <a:extLst>
              <a:ext uri="{FF2B5EF4-FFF2-40B4-BE49-F238E27FC236}">
                <a16:creationId xmlns:a16="http://schemas.microsoft.com/office/drawing/2014/main" id="{51E196FB-1745-ED4D-B5AC-FF703085F09B}"/>
              </a:ext>
            </a:extLst>
          </p:cNvPr>
          <p:cNvSpPr>
            <a:spLocks noGrp="1"/>
          </p:cNvSpPr>
          <p:nvPr>
            <p:ph type="body" sz="quarter" idx="64"/>
          </p:nvPr>
        </p:nvSpPr>
        <p:spPr>
          <a:xfrm>
            <a:off x="560291" y="4097922"/>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72" name="Straight Connector 71">
            <a:extLst>
              <a:ext uri="{FF2B5EF4-FFF2-40B4-BE49-F238E27FC236}">
                <a16:creationId xmlns:a16="http://schemas.microsoft.com/office/drawing/2014/main" id="{F9F32BFE-5CBF-A041-920C-DFD265D027F9}"/>
              </a:ext>
            </a:extLst>
          </p:cNvPr>
          <p:cNvCxnSpPr>
            <a:cxnSpLocks/>
          </p:cNvCxnSpPr>
          <p:nvPr userDrawn="1"/>
        </p:nvCxnSpPr>
        <p:spPr>
          <a:xfrm>
            <a:off x="627576"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Text Placeholder 10">
            <a:extLst>
              <a:ext uri="{FF2B5EF4-FFF2-40B4-BE49-F238E27FC236}">
                <a16:creationId xmlns:a16="http://schemas.microsoft.com/office/drawing/2014/main" id="{51E196FB-1745-ED4D-B5AC-FF703085F09B}"/>
              </a:ext>
            </a:extLst>
          </p:cNvPr>
          <p:cNvSpPr>
            <a:spLocks noGrp="1"/>
          </p:cNvSpPr>
          <p:nvPr>
            <p:ph type="body" sz="quarter" idx="65"/>
          </p:nvPr>
        </p:nvSpPr>
        <p:spPr>
          <a:xfrm>
            <a:off x="3396564" y="4097922"/>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74" name="Straight Connector 73">
            <a:extLst>
              <a:ext uri="{FF2B5EF4-FFF2-40B4-BE49-F238E27FC236}">
                <a16:creationId xmlns:a16="http://schemas.microsoft.com/office/drawing/2014/main" id="{F9F32BFE-5CBF-A041-920C-DFD265D027F9}"/>
              </a:ext>
            </a:extLst>
          </p:cNvPr>
          <p:cNvCxnSpPr>
            <a:cxnSpLocks/>
          </p:cNvCxnSpPr>
          <p:nvPr userDrawn="1"/>
        </p:nvCxnSpPr>
        <p:spPr>
          <a:xfrm>
            <a:off x="3463849"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Text Placeholder 10">
            <a:extLst>
              <a:ext uri="{FF2B5EF4-FFF2-40B4-BE49-F238E27FC236}">
                <a16:creationId xmlns:a16="http://schemas.microsoft.com/office/drawing/2014/main" id="{51E196FB-1745-ED4D-B5AC-FF703085F09B}"/>
              </a:ext>
            </a:extLst>
          </p:cNvPr>
          <p:cNvSpPr>
            <a:spLocks noGrp="1"/>
          </p:cNvSpPr>
          <p:nvPr>
            <p:ph type="body" sz="quarter" idx="66"/>
          </p:nvPr>
        </p:nvSpPr>
        <p:spPr>
          <a:xfrm>
            <a:off x="6177137" y="4097922"/>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76" name="Straight Connector 75">
            <a:extLst>
              <a:ext uri="{FF2B5EF4-FFF2-40B4-BE49-F238E27FC236}">
                <a16:creationId xmlns:a16="http://schemas.microsoft.com/office/drawing/2014/main" id="{F9F32BFE-5CBF-A041-920C-DFD265D027F9}"/>
              </a:ext>
            </a:extLst>
          </p:cNvPr>
          <p:cNvCxnSpPr>
            <a:cxnSpLocks/>
          </p:cNvCxnSpPr>
          <p:nvPr userDrawn="1"/>
        </p:nvCxnSpPr>
        <p:spPr>
          <a:xfrm>
            <a:off x="6244422"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7" name="Text Placeholder 10">
            <a:extLst>
              <a:ext uri="{FF2B5EF4-FFF2-40B4-BE49-F238E27FC236}">
                <a16:creationId xmlns:a16="http://schemas.microsoft.com/office/drawing/2014/main" id="{51E196FB-1745-ED4D-B5AC-FF703085F09B}"/>
              </a:ext>
            </a:extLst>
          </p:cNvPr>
          <p:cNvSpPr>
            <a:spLocks noGrp="1"/>
          </p:cNvSpPr>
          <p:nvPr>
            <p:ph type="body" sz="quarter" idx="67"/>
          </p:nvPr>
        </p:nvSpPr>
        <p:spPr>
          <a:xfrm>
            <a:off x="9013410" y="4097922"/>
            <a:ext cx="2627999"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78" name="Straight Connector 77">
            <a:extLst>
              <a:ext uri="{FF2B5EF4-FFF2-40B4-BE49-F238E27FC236}">
                <a16:creationId xmlns:a16="http://schemas.microsoft.com/office/drawing/2014/main" id="{F9F32BFE-5CBF-A041-920C-DFD265D027F9}"/>
              </a:ext>
            </a:extLst>
          </p:cNvPr>
          <p:cNvCxnSpPr>
            <a:cxnSpLocks/>
          </p:cNvCxnSpPr>
          <p:nvPr userDrawn="1"/>
        </p:nvCxnSpPr>
        <p:spPr>
          <a:xfrm>
            <a:off x="9080695"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68"/>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3727178699"/>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5 col Tombstone ">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5359E865-493F-B64F-A79E-95F50660778F}"/>
              </a:ext>
            </a:extLst>
          </p:cNvPr>
          <p:cNvSpPr/>
          <p:nvPr userDrawn="1"/>
        </p:nvSpPr>
        <p:spPr>
          <a:xfrm>
            <a:off x="550863" y="4066848"/>
            <a:ext cx="2102081"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5" name="Rectangle 4">
            <a:extLst>
              <a:ext uri="{FF2B5EF4-FFF2-40B4-BE49-F238E27FC236}">
                <a16:creationId xmlns:a16="http://schemas.microsoft.com/office/drawing/2014/main" id="{FFDE8E82-35D0-504D-904A-5CDA5828DC5F}"/>
              </a:ext>
            </a:extLst>
          </p:cNvPr>
          <p:cNvSpPr/>
          <p:nvPr userDrawn="1"/>
        </p:nvSpPr>
        <p:spPr>
          <a:xfrm>
            <a:off x="550864" y="1795893"/>
            <a:ext cx="2100160"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2" name="Title 1">
            <a:extLst>
              <a:ext uri="{FF2B5EF4-FFF2-40B4-BE49-F238E27FC236}">
                <a16:creationId xmlns:a16="http://schemas.microsoft.com/office/drawing/2014/main" id="{8A33C331-A35E-B44A-AE9B-2946695DC536}"/>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34" name="Text Placeholder 5">
            <a:extLst>
              <a:ext uri="{FF2B5EF4-FFF2-40B4-BE49-F238E27FC236}">
                <a16:creationId xmlns:a16="http://schemas.microsoft.com/office/drawing/2014/main" id="{38C6AC65-F2A1-8741-8B03-E1AA46AFB72F}"/>
              </a:ext>
            </a:extLst>
          </p:cNvPr>
          <p:cNvSpPr>
            <a:spLocks noGrp="1"/>
          </p:cNvSpPr>
          <p:nvPr>
            <p:ph type="body" sz="quarter" idx="53"/>
          </p:nvPr>
        </p:nvSpPr>
        <p:spPr>
          <a:xfrm>
            <a:off x="560291" y="2751146"/>
            <a:ext cx="2092653"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2" name="Text Placeholder 5">
            <a:extLst>
              <a:ext uri="{FF2B5EF4-FFF2-40B4-BE49-F238E27FC236}">
                <a16:creationId xmlns:a16="http://schemas.microsoft.com/office/drawing/2014/main" id="{393F0E58-18BC-7844-97E3-22609E2C3D86}"/>
              </a:ext>
            </a:extLst>
          </p:cNvPr>
          <p:cNvSpPr>
            <a:spLocks noGrp="1"/>
          </p:cNvSpPr>
          <p:nvPr>
            <p:ph type="body" sz="quarter" idx="57"/>
          </p:nvPr>
        </p:nvSpPr>
        <p:spPr>
          <a:xfrm>
            <a:off x="560291" y="5022101"/>
            <a:ext cx="2092653"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cxnSp>
        <p:nvCxnSpPr>
          <p:cNvPr id="30" name="Straight Connector 29"/>
          <p:cNvCxnSpPr/>
          <p:nvPr userDrawn="1"/>
        </p:nvCxnSpPr>
        <p:spPr>
          <a:xfrm>
            <a:off x="550863" y="1795893"/>
            <a:ext cx="210016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50863" y="4066848"/>
            <a:ext cx="210016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2" y="1829775"/>
            <a:ext cx="2092652"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56" name="Straight Connector 55">
            <a:extLst>
              <a:ext uri="{FF2B5EF4-FFF2-40B4-BE49-F238E27FC236}">
                <a16:creationId xmlns:a16="http://schemas.microsoft.com/office/drawing/2014/main" id="{F9F32BFE-5CBF-A041-920C-DFD265D027F9}"/>
              </a:ext>
            </a:extLst>
          </p:cNvPr>
          <p:cNvCxnSpPr>
            <a:cxnSpLocks/>
          </p:cNvCxnSpPr>
          <p:nvPr userDrawn="1"/>
        </p:nvCxnSpPr>
        <p:spPr>
          <a:xfrm>
            <a:off x="627576" y="2536444"/>
            <a:ext cx="40133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Text Placeholder 10">
            <a:extLst>
              <a:ext uri="{FF2B5EF4-FFF2-40B4-BE49-F238E27FC236}">
                <a16:creationId xmlns:a16="http://schemas.microsoft.com/office/drawing/2014/main" id="{51E196FB-1745-ED4D-B5AC-FF703085F09B}"/>
              </a:ext>
            </a:extLst>
          </p:cNvPr>
          <p:cNvSpPr>
            <a:spLocks noGrp="1"/>
          </p:cNvSpPr>
          <p:nvPr>
            <p:ph type="body" sz="quarter" idx="64"/>
          </p:nvPr>
        </p:nvSpPr>
        <p:spPr>
          <a:xfrm>
            <a:off x="560292" y="4097922"/>
            <a:ext cx="2092652"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72" name="Straight Connector 71">
            <a:extLst>
              <a:ext uri="{FF2B5EF4-FFF2-40B4-BE49-F238E27FC236}">
                <a16:creationId xmlns:a16="http://schemas.microsoft.com/office/drawing/2014/main" id="{F9F32BFE-5CBF-A041-920C-DFD265D027F9}"/>
              </a:ext>
            </a:extLst>
          </p:cNvPr>
          <p:cNvCxnSpPr>
            <a:cxnSpLocks/>
          </p:cNvCxnSpPr>
          <p:nvPr userDrawn="1"/>
        </p:nvCxnSpPr>
        <p:spPr>
          <a:xfrm>
            <a:off x="627576" y="4804591"/>
            <a:ext cx="40133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68"/>
          </p:nvPr>
        </p:nvSpPr>
        <p:spPr/>
        <p:txBody>
          <a:bodyPr/>
          <a:lstStyle/>
          <a:p>
            <a:r>
              <a:rPr lang="en-GB"/>
              <a:t>DWF Public Sector Webinar Series 2025</a:t>
            </a:r>
            <a:endParaRPr lang="en-US" b="1">
              <a:solidFill>
                <a:schemeClr val="accent1"/>
              </a:solidFill>
            </a:endParaRPr>
          </a:p>
        </p:txBody>
      </p:sp>
      <p:sp>
        <p:nvSpPr>
          <p:cNvPr id="131" name="Rectangle 130">
            <a:extLst>
              <a:ext uri="{FF2B5EF4-FFF2-40B4-BE49-F238E27FC236}">
                <a16:creationId xmlns:a16="http://schemas.microsoft.com/office/drawing/2014/main" id="{5359E865-493F-B64F-A79E-95F50660778F}"/>
              </a:ext>
            </a:extLst>
          </p:cNvPr>
          <p:cNvSpPr/>
          <p:nvPr userDrawn="1"/>
        </p:nvSpPr>
        <p:spPr>
          <a:xfrm>
            <a:off x="2795200" y="4066848"/>
            <a:ext cx="2102081"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132" name="Rectangle 131">
            <a:extLst>
              <a:ext uri="{FF2B5EF4-FFF2-40B4-BE49-F238E27FC236}">
                <a16:creationId xmlns:a16="http://schemas.microsoft.com/office/drawing/2014/main" id="{FFDE8E82-35D0-504D-904A-5CDA5828DC5F}"/>
              </a:ext>
            </a:extLst>
          </p:cNvPr>
          <p:cNvSpPr/>
          <p:nvPr userDrawn="1"/>
        </p:nvSpPr>
        <p:spPr>
          <a:xfrm>
            <a:off x="2795201" y="1795893"/>
            <a:ext cx="2100160"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141" name="Rectangle 140">
            <a:extLst>
              <a:ext uri="{FF2B5EF4-FFF2-40B4-BE49-F238E27FC236}">
                <a16:creationId xmlns:a16="http://schemas.microsoft.com/office/drawing/2014/main" id="{5359E865-493F-B64F-A79E-95F50660778F}"/>
              </a:ext>
            </a:extLst>
          </p:cNvPr>
          <p:cNvSpPr/>
          <p:nvPr userDrawn="1"/>
        </p:nvSpPr>
        <p:spPr>
          <a:xfrm>
            <a:off x="5039537" y="4066848"/>
            <a:ext cx="2102081"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142" name="Rectangle 141">
            <a:extLst>
              <a:ext uri="{FF2B5EF4-FFF2-40B4-BE49-F238E27FC236}">
                <a16:creationId xmlns:a16="http://schemas.microsoft.com/office/drawing/2014/main" id="{FFDE8E82-35D0-504D-904A-5CDA5828DC5F}"/>
              </a:ext>
            </a:extLst>
          </p:cNvPr>
          <p:cNvSpPr/>
          <p:nvPr userDrawn="1"/>
        </p:nvSpPr>
        <p:spPr>
          <a:xfrm>
            <a:off x="5039538" y="1795893"/>
            <a:ext cx="2100160"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143" name="Rectangle 142">
            <a:extLst>
              <a:ext uri="{FF2B5EF4-FFF2-40B4-BE49-F238E27FC236}">
                <a16:creationId xmlns:a16="http://schemas.microsoft.com/office/drawing/2014/main" id="{5359E865-493F-B64F-A79E-95F50660778F}"/>
              </a:ext>
            </a:extLst>
          </p:cNvPr>
          <p:cNvSpPr/>
          <p:nvPr userDrawn="1"/>
        </p:nvSpPr>
        <p:spPr>
          <a:xfrm>
            <a:off x="7283874" y="4066848"/>
            <a:ext cx="2102081"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144" name="Rectangle 143">
            <a:extLst>
              <a:ext uri="{FF2B5EF4-FFF2-40B4-BE49-F238E27FC236}">
                <a16:creationId xmlns:a16="http://schemas.microsoft.com/office/drawing/2014/main" id="{FFDE8E82-35D0-504D-904A-5CDA5828DC5F}"/>
              </a:ext>
            </a:extLst>
          </p:cNvPr>
          <p:cNvSpPr/>
          <p:nvPr userDrawn="1"/>
        </p:nvSpPr>
        <p:spPr>
          <a:xfrm>
            <a:off x="7283875" y="1795893"/>
            <a:ext cx="2100160"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145" name="Rectangle 144">
            <a:extLst>
              <a:ext uri="{FF2B5EF4-FFF2-40B4-BE49-F238E27FC236}">
                <a16:creationId xmlns:a16="http://schemas.microsoft.com/office/drawing/2014/main" id="{5359E865-493F-B64F-A79E-95F50660778F}"/>
              </a:ext>
            </a:extLst>
          </p:cNvPr>
          <p:cNvSpPr/>
          <p:nvPr userDrawn="1"/>
        </p:nvSpPr>
        <p:spPr>
          <a:xfrm>
            <a:off x="9528210" y="4066848"/>
            <a:ext cx="2102081"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146" name="Rectangle 145">
            <a:extLst>
              <a:ext uri="{FF2B5EF4-FFF2-40B4-BE49-F238E27FC236}">
                <a16:creationId xmlns:a16="http://schemas.microsoft.com/office/drawing/2014/main" id="{FFDE8E82-35D0-504D-904A-5CDA5828DC5F}"/>
              </a:ext>
            </a:extLst>
          </p:cNvPr>
          <p:cNvSpPr/>
          <p:nvPr userDrawn="1"/>
        </p:nvSpPr>
        <p:spPr>
          <a:xfrm>
            <a:off x="9528211" y="1795893"/>
            <a:ext cx="2100160"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147" name="Text Placeholder 5">
            <a:extLst>
              <a:ext uri="{FF2B5EF4-FFF2-40B4-BE49-F238E27FC236}">
                <a16:creationId xmlns:a16="http://schemas.microsoft.com/office/drawing/2014/main" id="{38C6AC65-F2A1-8741-8B03-E1AA46AFB72F}"/>
              </a:ext>
            </a:extLst>
          </p:cNvPr>
          <p:cNvSpPr>
            <a:spLocks noGrp="1"/>
          </p:cNvSpPr>
          <p:nvPr>
            <p:ph type="body" sz="quarter" idx="69"/>
          </p:nvPr>
        </p:nvSpPr>
        <p:spPr>
          <a:xfrm>
            <a:off x="2804628" y="2751146"/>
            <a:ext cx="2092653"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cxnSp>
        <p:nvCxnSpPr>
          <p:cNvPr id="148" name="Straight Connector 147"/>
          <p:cNvCxnSpPr/>
          <p:nvPr userDrawn="1"/>
        </p:nvCxnSpPr>
        <p:spPr>
          <a:xfrm>
            <a:off x="2795200" y="1795893"/>
            <a:ext cx="210016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9" name="Text Placeholder 10">
            <a:extLst>
              <a:ext uri="{FF2B5EF4-FFF2-40B4-BE49-F238E27FC236}">
                <a16:creationId xmlns:a16="http://schemas.microsoft.com/office/drawing/2014/main" id="{51E196FB-1745-ED4D-B5AC-FF703085F09B}"/>
              </a:ext>
            </a:extLst>
          </p:cNvPr>
          <p:cNvSpPr>
            <a:spLocks noGrp="1"/>
          </p:cNvSpPr>
          <p:nvPr>
            <p:ph type="body" sz="quarter" idx="70"/>
          </p:nvPr>
        </p:nvSpPr>
        <p:spPr>
          <a:xfrm>
            <a:off x="2804629" y="1829775"/>
            <a:ext cx="2092652"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150" name="Straight Connector 149">
            <a:extLst>
              <a:ext uri="{FF2B5EF4-FFF2-40B4-BE49-F238E27FC236}">
                <a16:creationId xmlns:a16="http://schemas.microsoft.com/office/drawing/2014/main" id="{F9F32BFE-5CBF-A041-920C-DFD265D027F9}"/>
              </a:ext>
            </a:extLst>
          </p:cNvPr>
          <p:cNvCxnSpPr>
            <a:cxnSpLocks/>
          </p:cNvCxnSpPr>
          <p:nvPr userDrawn="1"/>
        </p:nvCxnSpPr>
        <p:spPr>
          <a:xfrm>
            <a:off x="2871913" y="2536444"/>
            <a:ext cx="40133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1" name="Text Placeholder 5">
            <a:extLst>
              <a:ext uri="{FF2B5EF4-FFF2-40B4-BE49-F238E27FC236}">
                <a16:creationId xmlns:a16="http://schemas.microsoft.com/office/drawing/2014/main" id="{393F0E58-18BC-7844-97E3-22609E2C3D86}"/>
              </a:ext>
            </a:extLst>
          </p:cNvPr>
          <p:cNvSpPr>
            <a:spLocks noGrp="1"/>
          </p:cNvSpPr>
          <p:nvPr>
            <p:ph type="body" sz="quarter" idx="71"/>
          </p:nvPr>
        </p:nvSpPr>
        <p:spPr>
          <a:xfrm>
            <a:off x="2804629" y="5022101"/>
            <a:ext cx="2092653"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cxnSp>
        <p:nvCxnSpPr>
          <p:cNvPr id="152" name="Straight Connector 151"/>
          <p:cNvCxnSpPr/>
          <p:nvPr userDrawn="1"/>
        </p:nvCxnSpPr>
        <p:spPr>
          <a:xfrm>
            <a:off x="2795201" y="4066848"/>
            <a:ext cx="210016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3" name="Text Placeholder 10">
            <a:extLst>
              <a:ext uri="{FF2B5EF4-FFF2-40B4-BE49-F238E27FC236}">
                <a16:creationId xmlns:a16="http://schemas.microsoft.com/office/drawing/2014/main" id="{51E196FB-1745-ED4D-B5AC-FF703085F09B}"/>
              </a:ext>
            </a:extLst>
          </p:cNvPr>
          <p:cNvSpPr>
            <a:spLocks noGrp="1"/>
          </p:cNvSpPr>
          <p:nvPr>
            <p:ph type="body" sz="quarter" idx="72"/>
          </p:nvPr>
        </p:nvSpPr>
        <p:spPr>
          <a:xfrm>
            <a:off x="2804630" y="4097922"/>
            <a:ext cx="2092652"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154" name="Straight Connector 153">
            <a:extLst>
              <a:ext uri="{FF2B5EF4-FFF2-40B4-BE49-F238E27FC236}">
                <a16:creationId xmlns:a16="http://schemas.microsoft.com/office/drawing/2014/main" id="{F9F32BFE-5CBF-A041-920C-DFD265D027F9}"/>
              </a:ext>
            </a:extLst>
          </p:cNvPr>
          <p:cNvCxnSpPr>
            <a:cxnSpLocks/>
          </p:cNvCxnSpPr>
          <p:nvPr userDrawn="1"/>
        </p:nvCxnSpPr>
        <p:spPr>
          <a:xfrm>
            <a:off x="2871914" y="4804591"/>
            <a:ext cx="40133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5" name="Rectangle 154">
            <a:extLst>
              <a:ext uri="{FF2B5EF4-FFF2-40B4-BE49-F238E27FC236}">
                <a16:creationId xmlns:a16="http://schemas.microsoft.com/office/drawing/2014/main" id="{FFDE8E82-35D0-504D-904A-5CDA5828DC5F}"/>
              </a:ext>
            </a:extLst>
          </p:cNvPr>
          <p:cNvSpPr/>
          <p:nvPr userDrawn="1"/>
        </p:nvSpPr>
        <p:spPr>
          <a:xfrm>
            <a:off x="5039538" y="1795893"/>
            <a:ext cx="2100160"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156" name="Text Placeholder 5">
            <a:extLst>
              <a:ext uri="{FF2B5EF4-FFF2-40B4-BE49-F238E27FC236}">
                <a16:creationId xmlns:a16="http://schemas.microsoft.com/office/drawing/2014/main" id="{38C6AC65-F2A1-8741-8B03-E1AA46AFB72F}"/>
              </a:ext>
            </a:extLst>
          </p:cNvPr>
          <p:cNvSpPr>
            <a:spLocks noGrp="1"/>
          </p:cNvSpPr>
          <p:nvPr>
            <p:ph type="body" sz="quarter" idx="73"/>
          </p:nvPr>
        </p:nvSpPr>
        <p:spPr>
          <a:xfrm>
            <a:off x="5048965" y="2751146"/>
            <a:ext cx="2092653"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157" name="Text Placeholder 5">
            <a:extLst>
              <a:ext uri="{FF2B5EF4-FFF2-40B4-BE49-F238E27FC236}">
                <a16:creationId xmlns:a16="http://schemas.microsoft.com/office/drawing/2014/main" id="{393F0E58-18BC-7844-97E3-22609E2C3D86}"/>
              </a:ext>
            </a:extLst>
          </p:cNvPr>
          <p:cNvSpPr>
            <a:spLocks noGrp="1"/>
          </p:cNvSpPr>
          <p:nvPr>
            <p:ph type="body" sz="quarter" idx="74"/>
          </p:nvPr>
        </p:nvSpPr>
        <p:spPr>
          <a:xfrm>
            <a:off x="5048965" y="5022101"/>
            <a:ext cx="2092653"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cxnSp>
        <p:nvCxnSpPr>
          <p:cNvPr id="158" name="Straight Connector 157"/>
          <p:cNvCxnSpPr/>
          <p:nvPr userDrawn="1"/>
        </p:nvCxnSpPr>
        <p:spPr>
          <a:xfrm>
            <a:off x="5039537" y="1795893"/>
            <a:ext cx="210016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userDrawn="1"/>
        </p:nvCxnSpPr>
        <p:spPr>
          <a:xfrm>
            <a:off x="5039537" y="4066848"/>
            <a:ext cx="210016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0" name="Text Placeholder 10">
            <a:extLst>
              <a:ext uri="{FF2B5EF4-FFF2-40B4-BE49-F238E27FC236}">
                <a16:creationId xmlns:a16="http://schemas.microsoft.com/office/drawing/2014/main" id="{51E196FB-1745-ED4D-B5AC-FF703085F09B}"/>
              </a:ext>
            </a:extLst>
          </p:cNvPr>
          <p:cNvSpPr>
            <a:spLocks noGrp="1"/>
          </p:cNvSpPr>
          <p:nvPr>
            <p:ph type="body" sz="quarter" idx="75"/>
          </p:nvPr>
        </p:nvSpPr>
        <p:spPr>
          <a:xfrm>
            <a:off x="5048966" y="1829775"/>
            <a:ext cx="2092652"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161" name="Straight Connector 160">
            <a:extLst>
              <a:ext uri="{FF2B5EF4-FFF2-40B4-BE49-F238E27FC236}">
                <a16:creationId xmlns:a16="http://schemas.microsoft.com/office/drawing/2014/main" id="{F9F32BFE-5CBF-A041-920C-DFD265D027F9}"/>
              </a:ext>
            </a:extLst>
          </p:cNvPr>
          <p:cNvCxnSpPr>
            <a:cxnSpLocks/>
          </p:cNvCxnSpPr>
          <p:nvPr userDrawn="1"/>
        </p:nvCxnSpPr>
        <p:spPr>
          <a:xfrm>
            <a:off x="5116250" y="2536444"/>
            <a:ext cx="40133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2" name="Text Placeholder 10">
            <a:extLst>
              <a:ext uri="{FF2B5EF4-FFF2-40B4-BE49-F238E27FC236}">
                <a16:creationId xmlns:a16="http://schemas.microsoft.com/office/drawing/2014/main" id="{51E196FB-1745-ED4D-B5AC-FF703085F09B}"/>
              </a:ext>
            </a:extLst>
          </p:cNvPr>
          <p:cNvSpPr>
            <a:spLocks noGrp="1"/>
          </p:cNvSpPr>
          <p:nvPr>
            <p:ph type="body" sz="quarter" idx="76"/>
          </p:nvPr>
        </p:nvSpPr>
        <p:spPr>
          <a:xfrm>
            <a:off x="5048966" y="4097922"/>
            <a:ext cx="2092652"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163" name="Straight Connector 162">
            <a:extLst>
              <a:ext uri="{FF2B5EF4-FFF2-40B4-BE49-F238E27FC236}">
                <a16:creationId xmlns:a16="http://schemas.microsoft.com/office/drawing/2014/main" id="{F9F32BFE-5CBF-A041-920C-DFD265D027F9}"/>
              </a:ext>
            </a:extLst>
          </p:cNvPr>
          <p:cNvCxnSpPr>
            <a:cxnSpLocks/>
          </p:cNvCxnSpPr>
          <p:nvPr userDrawn="1"/>
        </p:nvCxnSpPr>
        <p:spPr>
          <a:xfrm>
            <a:off x="5116250" y="4804591"/>
            <a:ext cx="40133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4" name="Rectangle 163">
            <a:extLst>
              <a:ext uri="{FF2B5EF4-FFF2-40B4-BE49-F238E27FC236}">
                <a16:creationId xmlns:a16="http://schemas.microsoft.com/office/drawing/2014/main" id="{FFDE8E82-35D0-504D-904A-5CDA5828DC5F}"/>
              </a:ext>
            </a:extLst>
          </p:cNvPr>
          <p:cNvSpPr/>
          <p:nvPr userDrawn="1"/>
        </p:nvSpPr>
        <p:spPr>
          <a:xfrm>
            <a:off x="7283875" y="1795893"/>
            <a:ext cx="2100160"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165" name="Text Placeholder 5">
            <a:extLst>
              <a:ext uri="{FF2B5EF4-FFF2-40B4-BE49-F238E27FC236}">
                <a16:creationId xmlns:a16="http://schemas.microsoft.com/office/drawing/2014/main" id="{38C6AC65-F2A1-8741-8B03-E1AA46AFB72F}"/>
              </a:ext>
            </a:extLst>
          </p:cNvPr>
          <p:cNvSpPr>
            <a:spLocks noGrp="1"/>
          </p:cNvSpPr>
          <p:nvPr>
            <p:ph type="body" sz="quarter" idx="77"/>
          </p:nvPr>
        </p:nvSpPr>
        <p:spPr>
          <a:xfrm>
            <a:off x="7293302" y="2751146"/>
            <a:ext cx="2092653"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cxnSp>
        <p:nvCxnSpPr>
          <p:cNvPr id="166" name="Straight Connector 165"/>
          <p:cNvCxnSpPr/>
          <p:nvPr userDrawn="1"/>
        </p:nvCxnSpPr>
        <p:spPr>
          <a:xfrm>
            <a:off x="7283874" y="1795893"/>
            <a:ext cx="210016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7" name="Text Placeholder 10">
            <a:extLst>
              <a:ext uri="{FF2B5EF4-FFF2-40B4-BE49-F238E27FC236}">
                <a16:creationId xmlns:a16="http://schemas.microsoft.com/office/drawing/2014/main" id="{51E196FB-1745-ED4D-B5AC-FF703085F09B}"/>
              </a:ext>
            </a:extLst>
          </p:cNvPr>
          <p:cNvSpPr>
            <a:spLocks noGrp="1"/>
          </p:cNvSpPr>
          <p:nvPr>
            <p:ph type="body" sz="quarter" idx="78"/>
          </p:nvPr>
        </p:nvSpPr>
        <p:spPr>
          <a:xfrm>
            <a:off x="7293303" y="1829775"/>
            <a:ext cx="2092652"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168" name="Straight Connector 167">
            <a:extLst>
              <a:ext uri="{FF2B5EF4-FFF2-40B4-BE49-F238E27FC236}">
                <a16:creationId xmlns:a16="http://schemas.microsoft.com/office/drawing/2014/main" id="{F9F32BFE-5CBF-A041-920C-DFD265D027F9}"/>
              </a:ext>
            </a:extLst>
          </p:cNvPr>
          <p:cNvCxnSpPr>
            <a:cxnSpLocks/>
          </p:cNvCxnSpPr>
          <p:nvPr userDrawn="1"/>
        </p:nvCxnSpPr>
        <p:spPr>
          <a:xfrm>
            <a:off x="7360587" y="2536444"/>
            <a:ext cx="40133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9" name="Text Placeholder 5">
            <a:extLst>
              <a:ext uri="{FF2B5EF4-FFF2-40B4-BE49-F238E27FC236}">
                <a16:creationId xmlns:a16="http://schemas.microsoft.com/office/drawing/2014/main" id="{393F0E58-18BC-7844-97E3-22609E2C3D86}"/>
              </a:ext>
            </a:extLst>
          </p:cNvPr>
          <p:cNvSpPr>
            <a:spLocks noGrp="1"/>
          </p:cNvSpPr>
          <p:nvPr>
            <p:ph type="body" sz="quarter" idx="79"/>
          </p:nvPr>
        </p:nvSpPr>
        <p:spPr>
          <a:xfrm>
            <a:off x="7293303" y="5022101"/>
            <a:ext cx="2092653"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cxnSp>
        <p:nvCxnSpPr>
          <p:cNvPr id="170" name="Straight Connector 169"/>
          <p:cNvCxnSpPr/>
          <p:nvPr userDrawn="1"/>
        </p:nvCxnSpPr>
        <p:spPr>
          <a:xfrm>
            <a:off x="7283875" y="4066848"/>
            <a:ext cx="210016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1" name="Text Placeholder 10">
            <a:extLst>
              <a:ext uri="{FF2B5EF4-FFF2-40B4-BE49-F238E27FC236}">
                <a16:creationId xmlns:a16="http://schemas.microsoft.com/office/drawing/2014/main" id="{51E196FB-1745-ED4D-B5AC-FF703085F09B}"/>
              </a:ext>
            </a:extLst>
          </p:cNvPr>
          <p:cNvSpPr>
            <a:spLocks noGrp="1"/>
          </p:cNvSpPr>
          <p:nvPr>
            <p:ph type="body" sz="quarter" idx="80"/>
          </p:nvPr>
        </p:nvSpPr>
        <p:spPr>
          <a:xfrm>
            <a:off x="7293304" y="4097922"/>
            <a:ext cx="2092652"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172" name="Straight Connector 171">
            <a:extLst>
              <a:ext uri="{FF2B5EF4-FFF2-40B4-BE49-F238E27FC236}">
                <a16:creationId xmlns:a16="http://schemas.microsoft.com/office/drawing/2014/main" id="{F9F32BFE-5CBF-A041-920C-DFD265D027F9}"/>
              </a:ext>
            </a:extLst>
          </p:cNvPr>
          <p:cNvCxnSpPr>
            <a:cxnSpLocks/>
          </p:cNvCxnSpPr>
          <p:nvPr userDrawn="1"/>
        </p:nvCxnSpPr>
        <p:spPr>
          <a:xfrm>
            <a:off x="7360588" y="4804591"/>
            <a:ext cx="40133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3" name="Rectangle 172">
            <a:extLst>
              <a:ext uri="{FF2B5EF4-FFF2-40B4-BE49-F238E27FC236}">
                <a16:creationId xmlns:a16="http://schemas.microsoft.com/office/drawing/2014/main" id="{FFDE8E82-35D0-504D-904A-5CDA5828DC5F}"/>
              </a:ext>
            </a:extLst>
          </p:cNvPr>
          <p:cNvSpPr/>
          <p:nvPr userDrawn="1"/>
        </p:nvSpPr>
        <p:spPr>
          <a:xfrm>
            <a:off x="9528211" y="1795893"/>
            <a:ext cx="2100160"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174" name="Rectangle 173">
            <a:extLst>
              <a:ext uri="{FF2B5EF4-FFF2-40B4-BE49-F238E27FC236}">
                <a16:creationId xmlns:a16="http://schemas.microsoft.com/office/drawing/2014/main" id="{FFDE8E82-35D0-504D-904A-5CDA5828DC5F}"/>
              </a:ext>
            </a:extLst>
          </p:cNvPr>
          <p:cNvSpPr/>
          <p:nvPr userDrawn="1"/>
        </p:nvSpPr>
        <p:spPr>
          <a:xfrm>
            <a:off x="9528211" y="1795893"/>
            <a:ext cx="2100160"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175" name="Text Placeholder 5">
            <a:extLst>
              <a:ext uri="{FF2B5EF4-FFF2-40B4-BE49-F238E27FC236}">
                <a16:creationId xmlns:a16="http://schemas.microsoft.com/office/drawing/2014/main" id="{38C6AC65-F2A1-8741-8B03-E1AA46AFB72F}"/>
              </a:ext>
            </a:extLst>
          </p:cNvPr>
          <p:cNvSpPr>
            <a:spLocks noGrp="1"/>
          </p:cNvSpPr>
          <p:nvPr>
            <p:ph type="body" sz="quarter" idx="81"/>
          </p:nvPr>
        </p:nvSpPr>
        <p:spPr>
          <a:xfrm>
            <a:off x="9537638" y="2751146"/>
            <a:ext cx="2092653"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cxnSp>
        <p:nvCxnSpPr>
          <p:cNvPr id="176" name="Straight Connector 175"/>
          <p:cNvCxnSpPr/>
          <p:nvPr userDrawn="1"/>
        </p:nvCxnSpPr>
        <p:spPr>
          <a:xfrm>
            <a:off x="9528210" y="1795893"/>
            <a:ext cx="210016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7" name="Text Placeholder 10">
            <a:extLst>
              <a:ext uri="{FF2B5EF4-FFF2-40B4-BE49-F238E27FC236}">
                <a16:creationId xmlns:a16="http://schemas.microsoft.com/office/drawing/2014/main" id="{51E196FB-1745-ED4D-B5AC-FF703085F09B}"/>
              </a:ext>
            </a:extLst>
          </p:cNvPr>
          <p:cNvSpPr>
            <a:spLocks noGrp="1"/>
          </p:cNvSpPr>
          <p:nvPr>
            <p:ph type="body" sz="quarter" idx="82"/>
          </p:nvPr>
        </p:nvSpPr>
        <p:spPr>
          <a:xfrm>
            <a:off x="9537639" y="1829775"/>
            <a:ext cx="2092652"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178" name="Straight Connector 177">
            <a:extLst>
              <a:ext uri="{FF2B5EF4-FFF2-40B4-BE49-F238E27FC236}">
                <a16:creationId xmlns:a16="http://schemas.microsoft.com/office/drawing/2014/main" id="{F9F32BFE-5CBF-A041-920C-DFD265D027F9}"/>
              </a:ext>
            </a:extLst>
          </p:cNvPr>
          <p:cNvCxnSpPr>
            <a:cxnSpLocks/>
          </p:cNvCxnSpPr>
          <p:nvPr userDrawn="1"/>
        </p:nvCxnSpPr>
        <p:spPr>
          <a:xfrm>
            <a:off x="9604923" y="2536444"/>
            <a:ext cx="40133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9" name="Text Placeholder 5">
            <a:extLst>
              <a:ext uri="{FF2B5EF4-FFF2-40B4-BE49-F238E27FC236}">
                <a16:creationId xmlns:a16="http://schemas.microsoft.com/office/drawing/2014/main" id="{393F0E58-18BC-7844-97E3-22609E2C3D86}"/>
              </a:ext>
            </a:extLst>
          </p:cNvPr>
          <p:cNvSpPr>
            <a:spLocks noGrp="1"/>
          </p:cNvSpPr>
          <p:nvPr>
            <p:ph type="body" sz="quarter" idx="83"/>
          </p:nvPr>
        </p:nvSpPr>
        <p:spPr>
          <a:xfrm>
            <a:off x="9537639" y="5022101"/>
            <a:ext cx="2092653"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cxnSp>
        <p:nvCxnSpPr>
          <p:cNvPr id="180" name="Straight Connector 179"/>
          <p:cNvCxnSpPr/>
          <p:nvPr userDrawn="1"/>
        </p:nvCxnSpPr>
        <p:spPr>
          <a:xfrm>
            <a:off x="9528211" y="4066848"/>
            <a:ext cx="210016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1" name="Text Placeholder 10">
            <a:extLst>
              <a:ext uri="{FF2B5EF4-FFF2-40B4-BE49-F238E27FC236}">
                <a16:creationId xmlns:a16="http://schemas.microsoft.com/office/drawing/2014/main" id="{51E196FB-1745-ED4D-B5AC-FF703085F09B}"/>
              </a:ext>
            </a:extLst>
          </p:cNvPr>
          <p:cNvSpPr>
            <a:spLocks noGrp="1"/>
          </p:cNvSpPr>
          <p:nvPr>
            <p:ph type="body" sz="quarter" idx="84"/>
          </p:nvPr>
        </p:nvSpPr>
        <p:spPr>
          <a:xfrm>
            <a:off x="9537640" y="4097922"/>
            <a:ext cx="2092652"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182" name="Straight Connector 181">
            <a:extLst>
              <a:ext uri="{FF2B5EF4-FFF2-40B4-BE49-F238E27FC236}">
                <a16:creationId xmlns:a16="http://schemas.microsoft.com/office/drawing/2014/main" id="{F9F32BFE-5CBF-A041-920C-DFD265D027F9}"/>
              </a:ext>
            </a:extLst>
          </p:cNvPr>
          <p:cNvCxnSpPr>
            <a:cxnSpLocks/>
          </p:cNvCxnSpPr>
          <p:nvPr userDrawn="1"/>
        </p:nvCxnSpPr>
        <p:spPr>
          <a:xfrm>
            <a:off x="9604924" y="4804591"/>
            <a:ext cx="40133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580357"/>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4 col Tombstone 2">
    <p:spTree>
      <p:nvGrpSpPr>
        <p:cNvPr id="1" name=""/>
        <p:cNvGrpSpPr/>
        <p:nvPr/>
      </p:nvGrpSpPr>
      <p:grpSpPr>
        <a:xfrm>
          <a:off x="0" y="0"/>
          <a:ext cx="0" cy="0"/>
          <a:chOff x="0" y="0"/>
          <a:chExt cx="0" cy="0"/>
        </a:xfrm>
      </p:grpSpPr>
      <p:grpSp>
        <p:nvGrpSpPr>
          <p:cNvPr id="7" name="Group 6"/>
          <p:cNvGrpSpPr/>
          <p:nvPr userDrawn="1"/>
        </p:nvGrpSpPr>
        <p:grpSpPr>
          <a:xfrm>
            <a:off x="550863" y="1795893"/>
            <a:ext cx="11079428" cy="4324545"/>
            <a:chOff x="550863" y="1795893"/>
            <a:chExt cx="8266067" cy="4324545"/>
          </a:xfrm>
        </p:grpSpPr>
        <p:grpSp>
          <p:nvGrpSpPr>
            <p:cNvPr id="6" name="Group 5"/>
            <p:cNvGrpSpPr/>
            <p:nvPr userDrawn="1"/>
          </p:nvGrpSpPr>
          <p:grpSpPr>
            <a:xfrm>
              <a:off x="550863" y="1795893"/>
              <a:ext cx="8266067" cy="4324545"/>
              <a:chOff x="550863" y="1795893"/>
              <a:chExt cx="8266067" cy="4324545"/>
            </a:xfrm>
          </p:grpSpPr>
          <p:sp>
            <p:nvSpPr>
              <p:cNvPr id="5" name="Rectangle 4">
                <a:extLst>
                  <a:ext uri="{FF2B5EF4-FFF2-40B4-BE49-F238E27FC236}">
                    <a16:creationId xmlns:a16="http://schemas.microsoft.com/office/drawing/2014/main" id="{FFDE8E82-35D0-504D-904A-5CDA5828DC5F}"/>
                  </a:ext>
                </a:extLst>
              </p:cNvPr>
              <p:cNvSpPr/>
              <p:nvPr userDrawn="1"/>
            </p:nvSpPr>
            <p:spPr>
              <a:xfrm>
                <a:off x="55086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25" name="Rectangle 24">
                <a:extLst>
                  <a:ext uri="{FF2B5EF4-FFF2-40B4-BE49-F238E27FC236}">
                    <a16:creationId xmlns:a16="http://schemas.microsoft.com/office/drawing/2014/main" id="{B7560FD9-3A9D-814E-B062-0CA555598764}"/>
                  </a:ext>
                </a:extLst>
              </p:cNvPr>
              <p:cNvSpPr/>
              <p:nvPr userDrawn="1"/>
            </p:nvSpPr>
            <p:spPr>
              <a:xfrm>
                <a:off x="3385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28" name="Rectangle 27">
                <a:extLst>
                  <a:ext uri="{FF2B5EF4-FFF2-40B4-BE49-F238E27FC236}">
                    <a16:creationId xmlns:a16="http://schemas.microsoft.com/office/drawing/2014/main" id="{889699E1-ED88-1F4A-BD7E-191EDD245750}"/>
                  </a:ext>
                </a:extLst>
              </p:cNvPr>
              <p:cNvSpPr/>
              <p:nvPr userDrawn="1"/>
            </p:nvSpPr>
            <p:spPr>
              <a:xfrm>
                <a:off x="6179503" y="1795893"/>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38" name="Rectangle 37">
                <a:extLst>
                  <a:ext uri="{FF2B5EF4-FFF2-40B4-BE49-F238E27FC236}">
                    <a16:creationId xmlns:a16="http://schemas.microsoft.com/office/drawing/2014/main" id="{5359E865-493F-B64F-A79E-95F50660778F}"/>
                  </a:ext>
                </a:extLst>
              </p:cNvPr>
              <p:cNvSpPr/>
              <p:nvPr userDrawn="1"/>
            </p:nvSpPr>
            <p:spPr>
              <a:xfrm>
                <a:off x="55086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49" name="Rectangle 48">
                <a:extLst>
                  <a:ext uri="{FF2B5EF4-FFF2-40B4-BE49-F238E27FC236}">
                    <a16:creationId xmlns:a16="http://schemas.microsoft.com/office/drawing/2014/main" id="{A6779481-FE44-9946-A090-1314AC202C0F}"/>
                  </a:ext>
                </a:extLst>
              </p:cNvPr>
              <p:cNvSpPr/>
              <p:nvPr userDrawn="1"/>
            </p:nvSpPr>
            <p:spPr>
              <a:xfrm>
                <a:off x="3385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52" name="Rectangle 51">
                <a:extLst>
                  <a:ext uri="{FF2B5EF4-FFF2-40B4-BE49-F238E27FC236}">
                    <a16:creationId xmlns:a16="http://schemas.microsoft.com/office/drawing/2014/main" id="{526AFEA7-0C63-CE4C-A608-B04D0AD1D1CC}"/>
                  </a:ext>
                </a:extLst>
              </p:cNvPr>
              <p:cNvSpPr/>
              <p:nvPr userDrawn="1"/>
            </p:nvSpPr>
            <p:spPr>
              <a:xfrm>
                <a:off x="6179503" y="4066848"/>
                <a:ext cx="2637427" cy="205359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grpSp>
        <p:cxnSp>
          <p:nvCxnSpPr>
            <p:cNvPr id="30" name="Straight Connector 29"/>
            <p:cNvCxnSpPr/>
            <p:nvPr userDrawn="1"/>
          </p:nvCxnSpPr>
          <p:spPr>
            <a:xfrm>
              <a:off x="55086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38550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179502"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5086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338550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6179502"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A33C331-A35E-B44A-AE9B-2946695DC536}"/>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34" name="Text Placeholder 5">
            <a:extLst>
              <a:ext uri="{FF2B5EF4-FFF2-40B4-BE49-F238E27FC236}">
                <a16:creationId xmlns:a16="http://schemas.microsoft.com/office/drawing/2014/main" id="{38C6AC65-F2A1-8741-8B03-E1AA46AFB72F}"/>
              </a:ext>
            </a:extLst>
          </p:cNvPr>
          <p:cNvSpPr>
            <a:spLocks noGrp="1"/>
          </p:cNvSpPr>
          <p:nvPr>
            <p:ph type="body" sz="quarter" idx="53"/>
          </p:nvPr>
        </p:nvSpPr>
        <p:spPr>
          <a:xfrm>
            <a:off x="560291" y="2751146"/>
            <a:ext cx="352565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35" name="Text Placeholder 5">
            <a:extLst>
              <a:ext uri="{FF2B5EF4-FFF2-40B4-BE49-F238E27FC236}">
                <a16:creationId xmlns:a16="http://schemas.microsoft.com/office/drawing/2014/main" id="{CA2D6106-3E15-0741-A657-3B50F70C117A}"/>
              </a:ext>
            </a:extLst>
          </p:cNvPr>
          <p:cNvSpPr>
            <a:spLocks noGrp="1"/>
          </p:cNvSpPr>
          <p:nvPr>
            <p:ph type="body" sz="quarter" idx="54"/>
          </p:nvPr>
        </p:nvSpPr>
        <p:spPr>
          <a:xfrm>
            <a:off x="4348639" y="2751146"/>
            <a:ext cx="352565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36" name="Text Placeholder 5">
            <a:extLst>
              <a:ext uri="{FF2B5EF4-FFF2-40B4-BE49-F238E27FC236}">
                <a16:creationId xmlns:a16="http://schemas.microsoft.com/office/drawing/2014/main" id="{67536849-6E3A-1F4B-9990-344FCAFADD80}"/>
              </a:ext>
            </a:extLst>
          </p:cNvPr>
          <p:cNvSpPr>
            <a:spLocks noGrp="1"/>
          </p:cNvSpPr>
          <p:nvPr>
            <p:ph type="body" sz="quarter" idx="55"/>
          </p:nvPr>
        </p:nvSpPr>
        <p:spPr>
          <a:xfrm>
            <a:off x="8107007" y="2751146"/>
            <a:ext cx="352565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2" name="Text Placeholder 5">
            <a:extLst>
              <a:ext uri="{FF2B5EF4-FFF2-40B4-BE49-F238E27FC236}">
                <a16:creationId xmlns:a16="http://schemas.microsoft.com/office/drawing/2014/main" id="{393F0E58-18BC-7844-97E3-22609E2C3D86}"/>
              </a:ext>
            </a:extLst>
          </p:cNvPr>
          <p:cNvSpPr>
            <a:spLocks noGrp="1"/>
          </p:cNvSpPr>
          <p:nvPr>
            <p:ph type="body" sz="quarter" idx="57"/>
          </p:nvPr>
        </p:nvSpPr>
        <p:spPr>
          <a:xfrm>
            <a:off x="560291" y="5022101"/>
            <a:ext cx="352565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3" name="Text Placeholder 5">
            <a:extLst>
              <a:ext uri="{FF2B5EF4-FFF2-40B4-BE49-F238E27FC236}">
                <a16:creationId xmlns:a16="http://schemas.microsoft.com/office/drawing/2014/main" id="{7A141456-D843-9C41-9593-0808F945E15D}"/>
              </a:ext>
            </a:extLst>
          </p:cNvPr>
          <p:cNvSpPr>
            <a:spLocks noGrp="1"/>
          </p:cNvSpPr>
          <p:nvPr>
            <p:ph type="body" sz="quarter" idx="58"/>
          </p:nvPr>
        </p:nvSpPr>
        <p:spPr>
          <a:xfrm>
            <a:off x="4348639" y="5022101"/>
            <a:ext cx="352565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4" name="Text Placeholder 5">
            <a:extLst>
              <a:ext uri="{FF2B5EF4-FFF2-40B4-BE49-F238E27FC236}">
                <a16:creationId xmlns:a16="http://schemas.microsoft.com/office/drawing/2014/main" id="{B33B1083-2472-8B45-8B56-00583744A80E}"/>
              </a:ext>
            </a:extLst>
          </p:cNvPr>
          <p:cNvSpPr>
            <a:spLocks noGrp="1"/>
          </p:cNvSpPr>
          <p:nvPr>
            <p:ph type="body" sz="quarter" idx="59"/>
          </p:nvPr>
        </p:nvSpPr>
        <p:spPr>
          <a:xfrm>
            <a:off x="8107007" y="5022101"/>
            <a:ext cx="352565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54" name="Text Placeholder 10">
            <a:extLst>
              <a:ext uri="{FF2B5EF4-FFF2-40B4-BE49-F238E27FC236}">
                <a16:creationId xmlns:a16="http://schemas.microsoft.com/office/drawing/2014/main" id="{51E196FB-1745-ED4D-B5AC-FF703085F09B}"/>
              </a:ext>
            </a:extLst>
          </p:cNvPr>
          <p:cNvSpPr>
            <a:spLocks noGrp="1"/>
          </p:cNvSpPr>
          <p:nvPr>
            <p:ph type="body" sz="quarter" idx="12"/>
          </p:nvPr>
        </p:nvSpPr>
        <p:spPr>
          <a:xfrm>
            <a:off x="560291" y="1829775"/>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56" name="Straight Connector 55">
            <a:extLst>
              <a:ext uri="{FF2B5EF4-FFF2-40B4-BE49-F238E27FC236}">
                <a16:creationId xmlns:a16="http://schemas.microsoft.com/office/drawing/2014/main" id="{F9F32BFE-5CBF-A041-920C-DFD265D027F9}"/>
              </a:ext>
            </a:extLst>
          </p:cNvPr>
          <p:cNvCxnSpPr>
            <a:cxnSpLocks/>
          </p:cNvCxnSpPr>
          <p:nvPr userDrawn="1"/>
        </p:nvCxnSpPr>
        <p:spPr>
          <a:xfrm>
            <a:off x="627576"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Text Placeholder 10">
            <a:extLst>
              <a:ext uri="{FF2B5EF4-FFF2-40B4-BE49-F238E27FC236}">
                <a16:creationId xmlns:a16="http://schemas.microsoft.com/office/drawing/2014/main" id="{51E196FB-1745-ED4D-B5AC-FF703085F09B}"/>
              </a:ext>
            </a:extLst>
          </p:cNvPr>
          <p:cNvSpPr>
            <a:spLocks noGrp="1"/>
          </p:cNvSpPr>
          <p:nvPr>
            <p:ph type="body" sz="quarter" idx="61"/>
          </p:nvPr>
        </p:nvSpPr>
        <p:spPr>
          <a:xfrm>
            <a:off x="4350273" y="1829775"/>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58" name="Straight Connector 57">
            <a:extLst>
              <a:ext uri="{FF2B5EF4-FFF2-40B4-BE49-F238E27FC236}">
                <a16:creationId xmlns:a16="http://schemas.microsoft.com/office/drawing/2014/main" id="{F9F32BFE-5CBF-A041-920C-DFD265D027F9}"/>
              </a:ext>
            </a:extLst>
          </p:cNvPr>
          <p:cNvCxnSpPr>
            <a:cxnSpLocks/>
          </p:cNvCxnSpPr>
          <p:nvPr userDrawn="1"/>
        </p:nvCxnSpPr>
        <p:spPr>
          <a:xfrm>
            <a:off x="4417558"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 Placeholder 10">
            <a:extLst>
              <a:ext uri="{FF2B5EF4-FFF2-40B4-BE49-F238E27FC236}">
                <a16:creationId xmlns:a16="http://schemas.microsoft.com/office/drawing/2014/main" id="{51E196FB-1745-ED4D-B5AC-FF703085F09B}"/>
              </a:ext>
            </a:extLst>
          </p:cNvPr>
          <p:cNvSpPr>
            <a:spLocks noGrp="1"/>
          </p:cNvSpPr>
          <p:nvPr>
            <p:ph type="body" sz="quarter" idx="62"/>
          </p:nvPr>
        </p:nvSpPr>
        <p:spPr>
          <a:xfrm>
            <a:off x="8095214" y="1829775"/>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60" name="Straight Connector 59">
            <a:extLst>
              <a:ext uri="{FF2B5EF4-FFF2-40B4-BE49-F238E27FC236}">
                <a16:creationId xmlns:a16="http://schemas.microsoft.com/office/drawing/2014/main" id="{F9F32BFE-5CBF-A041-920C-DFD265D027F9}"/>
              </a:ext>
            </a:extLst>
          </p:cNvPr>
          <p:cNvCxnSpPr>
            <a:cxnSpLocks/>
          </p:cNvCxnSpPr>
          <p:nvPr userDrawn="1"/>
        </p:nvCxnSpPr>
        <p:spPr>
          <a:xfrm>
            <a:off x="8162499" y="2536444"/>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Text Placeholder 10">
            <a:extLst>
              <a:ext uri="{FF2B5EF4-FFF2-40B4-BE49-F238E27FC236}">
                <a16:creationId xmlns:a16="http://schemas.microsoft.com/office/drawing/2014/main" id="{51E196FB-1745-ED4D-B5AC-FF703085F09B}"/>
              </a:ext>
            </a:extLst>
          </p:cNvPr>
          <p:cNvSpPr>
            <a:spLocks noGrp="1"/>
          </p:cNvSpPr>
          <p:nvPr>
            <p:ph type="body" sz="quarter" idx="64"/>
          </p:nvPr>
        </p:nvSpPr>
        <p:spPr>
          <a:xfrm>
            <a:off x="560291" y="4097922"/>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72" name="Straight Connector 71">
            <a:extLst>
              <a:ext uri="{FF2B5EF4-FFF2-40B4-BE49-F238E27FC236}">
                <a16:creationId xmlns:a16="http://schemas.microsoft.com/office/drawing/2014/main" id="{F9F32BFE-5CBF-A041-920C-DFD265D027F9}"/>
              </a:ext>
            </a:extLst>
          </p:cNvPr>
          <p:cNvCxnSpPr>
            <a:cxnSpLocks/>
          </p:cNvCxnSpPr>
          <p:nvPr userDrawn="1"/>
        </p:nvCxnSpPr>
        <p:spPr>
          <a:xfrm>
            <a:off x="627576"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Text Placeholder 10">
            <a:extLst>
              <a:ext uri="{FF2B5EF4-FFF2-40B4-BE49-F238E27FC236}">
                <a16:creationId xmlns:a16="http://schemas.microsoft.com/office/drawing/2014/main" id="{51E196FB-1745-ED4D-B5AC-FF703085F09B}"/>
              </a:ext>
            </a:extLst>
          </p:cNvPr>
          <p:cNvSpPr>
            <a:spLocks noGrp="1"/>
          </p:cNvSpPr>
          <p:nvPr>
            <p:ph type="body" sz="quarter" idx="65"/>
          </p:nvPr>
        </p:nvSpPr>
        <p:spPr>
          <a:xfrm>
            <a:off x="4350273" y="4097922"/>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74" name="Straight Connector 73">
            <a:extLst>
              <a:ext uri="{FF2B5EF4-FFF2-40B4-BE49-F238E27FC236}">
                <a16:creationId xmlns:a16="http://schemas.microsoft.com/office/drawing/2014/main" id="{F9F32BFE-5CBF-A041-920C-DFD265D027F9}"/>
              </a:ext>
            </a:extLst>
          </p:cNvPr>
          <p:cNvCxnSpPr>
            <a:cxnSpLocks/>
          </p:cNvCxnSpPr>
          <p:nvPr userDrawn="1"/>
        </p:nvCxnSpPr>
        <p:spPr>
          <a:xfrm>
            <a:off x="4417558"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Text Placeholder 10">
            <a:extLst>
              <a:ext uri="{FF2B5EF4-FFF2-40B4-BE49-F238E27FC236}">
                <a16:creationId xmlns:a16="http://schemas.microsoft.com/office/drawing/2014/main" id="{51E196FB-1745-ED4D-B5AC-FF703085F09B}"/>
              </a:ext>
            </a:extLst>
          </p:cNvPr>
          <p:cNvSpPr>
            <a:spLocks noGrp="1"/>
          </p:cNvSpPr>
          <p:nvPr>
            <p:ph type="body" sz="quarter" idx="66"/>
          </p:nvPr>
        </p:nvSpPr>
        <p:spPr>
          <a:xfrm>
            <a:off x="8095214" y="4097922"/>
            <a:ext cx="3535078" cy="637849"/>
          </a:xfrm>
        </p:spPr>
        <p:txBody>
          <a:bodyPr lIns="72000" tIns="72000" rIns="72000" bIns="72000"/>
          <a:lstStyle>
            <a:lvl1pPr>
              <a:defRPr>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cxnSp>
        <p:nvCxnSpPr>
          <p:cNvPr id="76" name="Straight Connector 75">
            <a:extLst>
              <a:ext uri="{FF2B5EF4-FFF2-40B4-BE49-F238E27FC236}">
                <a16:creationId xmlns:a16="http://schemas.microsoft.com/office/drawing/2014/main" id="{F9F32BFE-5CBF-A041-920C-DFD265D027F9}"/>
              </a:ext>
            </a:extLst>
          </p:cNvPr>
          <p:cNvCxnSpPr>
            <a:cxnSpLocks/>
          </p:cNvCxnSpPr>
          <p:nvPr userDrawn="1"/>
        </p:nvCxnSpPr>
        <p:spPr>
          <a:xfrm>
            <a:off x="8162499" y="4804591"/>
            <a:ext cx="50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67"/>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112663204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slide 1">
    <p:bg>
      <p:bgPr>
        <a:solidFill>
          <a:schemeClr val="accent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757141" y="3429000"/>
            <a:ext cx="2088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 Placeholder 10">
            <a:extLst>
              <a:ext uri="{FF2B5EF4-FFF2-40B4-BE49-F238E27FC236}">
                <a16:creationId xmlns:a16="http://schemas.microsoft.com/office/drawing/2014/main" id="{20C5E4E2-D504-B44C-92A8-6FAEE6B1E4A3}"/>
              </a:ext>
            </a:extLst>
          </p:cNvPr>
          <p:cNvSpPr>
            <a:spLocks noGrp="1"/>
          </p:cNvSpPr>
          <p:nvPr>
            <p:ph idx="1" hasCustomPrompt="1"/>
          </p:nvPr>
        </p:nvSpPr>
        <p:spPr>
          <a:xfrm>
            <a:off x="757141" y="3873881"/>
            <a:ext cx="4104000" cy="307777"/>
          </a:xfrm>
          <a:prstGeom prst="rect">
            <a:avLst/>
          </a:prstGeom>
        </p:spPr>
        <p:txBody>
          <a:bodyPr vert="horz" wrap="square" lIns="0" tIns="0" rIns="0" bIns="0" rtlCol="0">
            <a:spAutoFit/>
          </a:bodyPr>
          <a:lstStyle>
            <a:lvl1pPr>
              <a:defRPr sz="2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a:t>Click to edit Master text styles</a:t>
            </a:r>
          </a:p>
        </p:txBody>
      </p:sp>
      <p:sp>
        <p:nvSpPr>
          <p:cNvPr id="27" name="Title Placeholder 8">
            <a:extLst>
              <a:ext uri="{FF2B5EF4-FFF2-40B4-BE49-F238E27FC236}">
                <a16:creationId xmlns:a16="http://schemas.microsoft.com/office/drawing/2014/main" id="{B03861ED-3217-1B4A-BBAD-F7CEE653B0E0}"/>
              </a:ext>
            </a:extLst>
          </p:cNvPr>
          <p:cNvSpPr>
            <a:spLocks noGrp="1"/>
          </p:cNvSpPr>
          <p:nvPr>
            <p:ph type="title"/>
          </p:nvPr>
        </p:nvSpPr>
        <p:spPr>
          <a:xfrm>
            <a:off x="757140" y="2521077"/>
            <a:ext cx="8640859" cy="615553"/>
          </a:xfrm>
          <a:prstGeom prst="rect">
            <a:avLst/>
          </a:prstGeom>
        </p:spPr>
        <p:txBody>
          <a:bodyPr vert="horz" wrap="square" lIns="0" tIns="0" rIns="0" bIns="0" rtlCol="0" anchor="b" anchorCtr="0">
            <a:spAutoFit/>
          </a:bodyPr>
          <a:lstStyle>
            <a:lvl1pPr>
              <a:lnSpc>
                <a:spcPct val="100000"/>
              </a:lnSpc>
              <a:defRPr sz="4000">
                <a:solidFill>
                  <a:schemeClr val="bg1"/>
                </a:solidFill>
              </a:defRPr>
            </a:lvl1pPr>
          </a:lstStyle>
          <a:p>
            <a:r>
              <a:rPr lang="en-GB"/>
              <a:t>Click to edit Master title style</a:t>
            </a:r>
            <a:endParaRPr lang="en-US"/>
          </a:p>
        </p:txBody>
      </p:sp>
      <p:grpSp>
        <p:nvGrpSpPr>
          <p:cNvPr id="12" name="Group 11">
            <a:extLst>
              <a:ext uri="{FF2B5EF4-FFF2-40B4-BE49-F238E27FC236}">
                <a16:creationId xmlns:a16="http://schemas.microsoft.com/office/drawing/2014/main" id="{22FEDF10-0835-4644-97AB-5B80E11A851D}"/>
              </a:ext>
            </a:extLst>
          </p:cNvPr>
          <p:cNvGrpSpPr/>
          <p:nvPr userDrawn="1"/>
        </p:nvGrpSpPr>
        <p:grpSpPr>
          <a:xfrm flipH="1">
            <a:off x="10672858" y="-5052"/>
            <a:ext cx="1524001" cy="6863052"/>
            <a:chOff x="6124660" y="-5052"/>
            <a:chExt cx="1524001" cy="6863052"/>
          </a:xfrm>
        </p:grpSpPr>
        <p:sp>
          <p:nvSpPr>
            <p:cNvPr id="13" name="Rectangle 12">
              <a:extLst>
                <a:ext uri="{FF2B5EF4-FFF2-40B4-BE49-F238E27FC236}">
                  <a16:creationId xmlns:a16="http://schemas.microsoft.com/office/drawing/2014/main" id="{5B3ABB55-5C1D-604D-9F9D-C70A0122E185}"/>
                </a:ext>
              </a:extLst>
            </p:cNvPr>
            <p:cNvSpPr/>
            <p:nvPr userDrawn="1"/>
          </p:nvSpPr>
          <p:spPr>
            <a:xfrm>
              <a:off x="6124660" y="0"/>
              <a:ext cx="116672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FD12DC4B-DF58-F34E-B8EF-AC0335F982DA}"/>
                </a:ext>
              </a:extLst>
            </p:cNvPr>
            <p:cNvSpPr/>
            <p:nvPr userDrawn="1"/>
          </p:nvSpPr>
          <p:spPr>
            <a:xfrm>
              <a:off x="6124660" y="0"/>
              <a:ext cx="1753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flipH="1">
              <a:off x="6404077" y="0"/>
              <a:ext cx="9832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17D76F24-38DF-884E-BA97-91D66D6CC7F2}"/>
                </a:ext>
              </a:extLst>
            </p:cNvPr>
            <p:cNvSpPr/>
            <p:nvPr userDrawn="1"/>
          </p:nvSpPr>
          <p:spPr>
            <a:xfrm flipH="1">
              <a:off x="6723661" y="-5052"/>
              <a:ext cx="5260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E69A7F21-DCDE-EB42-B93D-A71D8DD053EE}"/>
                </a:ext>
              </a:extLst>
            </p:cNvPr>
            <p:cNvSpPr/>
            <p:nvPr userDrawn="1"/>
          </p:nvSpPr>
          <p:spPr>
            <a:xfrm flipH="1">
              <a:off x="7612661" y="-5052"/>
              <a:ext cx="3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grpSp>
      <p:sp>
        <p:nvSpPr>
          <p:cNvPr id="19" name="TextBox 18">
            <a:extLst>
              <a:ext uri="{FF2B5EF4-FFF2-40B4-BE49-F238E27FC236}">
                <a16:creationId xmlns:a16="http://schemas.microsoft.com/office/drawing/2014/main" id="{81AB8EF6-5DE8-A14A-9B2B-EB3632B42722}"/>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colour: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Right click &gt; Format background &gt; solid fill</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38084656"/>
      </p:ext>
    </p:extLst>
  </p:cSld>
  <p:clrMapOvr>
    <a:masterClrMapping/>
  </p:clrMapOvr>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col Tombstone 3">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DE8E82-35D0-504D-904A-5CDA5828DC5F}"/>
              </a:ext>
            </a:extLst>
          </p:cNvPr>
          <p:cNvSpPr/>
          <p:nvPr userDrawn="1"/>
        </p:nvSpPr>
        <p:spPr>
          <a:xfrm>
            <a:off x="550863" y="1795893"/>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25" name="Rectangle 24">
            <a:extLst>
              <a:ext uri="{FF2B5EF4-FFF2-40B4-BE49-F238E27FC236}">
                <a16:creationId xmlns:a16="http://schemas.microsoft.com/office/drawing/2014/main" id="{B7560FD9-3A9D-814E-B062-0CA555598764}"/>
              </a:ext>
            </a:extLst>
          </p:cNvPr>
          <p:cNvSpPr/>
          <p:nvPr userDrawn="1"/>
        </p:nvSpPr>
        <p:spPr>
          <a:xfrm>
            <a:off x="3385503" y="1795893"/>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28" name="Rectangle 27">
            <a:extLst>
              <a:ext uri="{FF2B5EF4-FFF2-40B4-BE49-F238E27FC236}">
                <a16:creationId xmlns:a16="http://schemas.microsoft.com/office/drawing/2014/main" id="{889699E1-ED88-1F4A-BD7E-191EDD245750}"/>
              </a:ext>
            </a:extLst>
          </p:cNvPr>
          <p:cNvSpPr/>
          <p:nvPr userDrawn="1"/>
        </p:nvSpPr>
        <p:spPr>
          <a:xfrm>
            <a:off x="6179503" y="1795893"/>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31" name="Rectangle 30">
            <a:extLst>
              <a:ext uri="{FF2B5EF4-FFF2-40B4-BE49-F238E27FC236}">
                <a16:creationId xmlns:a16="http://schemas.microsoft.com/office/drawing/2014/main" id="{067BE661-2BFC-5246-9DA8-1871E565F580}"/>
              </a:ext>
            </a:extLst>
          </p:cNvPr>
          <p:cNvSpPr/>
          <p:nvPr userDrawn="1"/>
        </p:nvSpPr>
        <p:spPr>
          <a:xfrm>
            <a:off x="9003983" y="1795893"/>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38" name="Rectangle 37">
            <a:extLst>
              <a:ext uri="{FF2B5EF4-FFF2-40B4-BE49-F238E27FC236}">
                <a16:creationId xmlns:a16="http://schemas.microsoft.com/office/drawing/2014/main" id="{5359E865-493F-B64F-A79E-95F50660778F}"/>
              </a:ext>
            </a:extLst>
          </p:cNvPr>
          <p:cNvSpPr/>
          <p:nvPr userDrawn="1"/>
        </p:nvSpPr>
        <p:spPr>
          <a:xfrm>
            <a:off x="550863" y="4066848"/>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49" name="Rectangle 48">
            <a:extLst>
              <a:ext uri="{FF2B5EF4-FFF2-40B4-BE49-F238E27FC236}">
                <a16:creationId xmlns:a16="http://schemas.microsoft.com/office/drawing/2014/main" id="{A6779481-FE44-9946-A090-1314AC202C0F}"/>
              </a:ext>
            </a:extLst>
          </p:cNvPr>
          <p:cNvSpPr/>
          <p:nvPr userDrawn="1"/>
        </p:nvSpPr>
        <p:spPr>
          <a:xfrm>
            <a:off x="3385503" y="4066848"/>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52" name="Rectangle 51">
            <a:extLst>
              <a:ext uri="{FF2B5EF4-FFF2-40B4-BE49-F238E27FC236}">
                <a16:creationId xmlns:a16="http://schemas.microsoft.com/office/drawing/2014/main" id="{526AFEA7-0C63-CE4C-A608-B04D0AD1D1CC}"/>
              </a:ext>
            </a:extLst>
          </p:cNvPr>
          <p:cNvSpPr/>
          <p:nvPr userDrawn="1"/>
        </p:nvSpPr>
        <p:spPr>
          <a:xfrm>
            <a:off x="6179503" y="4066848"/>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55" name="Rectangle 54">
            <a:extLst>
              <a:ext uri="{FF2B5EF4-FFF2-40B4-BE49-F238E27FC236}">
                <a16:creationId xmlns:a16="http://schemas.microsoft.com/office/drawing/2014/main" id="{DF6C2063-31EA-B342-9DA7-D1EC2EA78E90}"/>
              </a:ext>
            </a:extLst>
          </p:cNvPr>
          <p:cNvSpPr/>
          <p:nvPr userDrawn="1"/>
        </p:nvSpPr>
        <p:spPr>
          <a:xfrm>
            <a:off x="9003983" y="4066848"/>
            <a:ext cx="2637427" cy="205359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ndParaRPr>
          </a:p>
        </p:txBody>
      </p:sp>
      <p:sp>
        <p:nvSpPr>
          <p:cNvPr id="4" name="Slide Number Placeholder 3">
            <a:extLst>
              <a:ext uri="{FF2B5EF4-FFF2-40B4-BE49-F238E27FC236}">
                <a16:creationId xmlns:a16="http://schemas.microsoft.com/office/drawing/2014/main" id="{717BC3DE-1D12-F049-8FA1-604002445E23}"/>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14" name="Picture Placeholder 13">
            <a:extLst>
              <a:ext uri="{FF2B5EF4-FFF2-40B4-BE49-F238E27FC236}">
                <a16:creationId xmlns:a16="http://schemas.microsoft.com/office/drawing/2014/main" id="{9F14E7C2-DC74-844D-B53E-EAA5BBE740D4}"/>
              </a:ext>
            </a:extLst>
          </p:cNvPr>
          <p:cNvSpPr>
            <a:spLocks noGrp="1" noChangeAspect="1"/>
          </p:cNvSpPr>
          <p:nvPr>
            <p:ph type="pic" sz="quarter" idx="16"/>
          </p:nvPr>
        </p:nvSpPr>
        <p:spPr>
          <a:xfrm>
            <a:off x="627576" y="1851469"/>
            <a:ext cx="2484000" cy="865796"/>
          </a:xfrm>
        </p:spPr>
        <p:txBody>
          <a:bodyPr/>
          <a:lstStyle/>
          <a:p>
            <a:endParaRPr lang="en-US"/>
          </a:p>
        </p:txBody>
      </p:sp>
      <p:sp>
        <p:nvSpPr>
          <p:cNvPr id="23" name="Picture Placeholder 13">
            <a:extLst>
              <a:ext uri="{FF2B5EF4-FFF2-40B4-BE49-F238E27FC236}">
                <a16:creationId xmlns:a16="http://schemas.microsoft.com/office/drawing/2014/main" id="{479FB1E5-815C-5141-BD81-10668F8113B9}"/>
              </a:ext>
            </a:extLst>
          </p:cNvPr>
          <p:cNvSpPr>
            <a:spLocks noGrp="1" noChangeAspect="1"/>
          </p:cNvSpPr>
          <p:nvPr>
            <p:ph type="pic" sz="quarter" idx="39"/>
          </p:nvPr>
        </p:nvSpPr>
        <p:spPr>
          <a:xfrm>
            <a:off x="3462216" y="1851469"/>
            <a:ext cx="2484000" cy="865796"/>
          </a:xfrm>
        </p:spPr>
        <p:txBody>
          <a:bodyPr/>
          <a:lstStyle/>
          <a:p>
            <a:endParaRPr lang="en-US"/>
          </a:p>
        </p:txBody>
      </p:sp>
      <p:sp>
        <p:nvSpPr>
          <p:cNvPr id="26" name="Picture Placeholder 13">
            <a:extLst>
              <a:ext uri="{FF2B5EF4-FFF2-40B4-BE49-F238E27FC236}">
                <a16:creationId xmlns:a16="http://schemas.microsoft.com/office/drawing/2014/main" id="{1B00CB1D-9621-224B-AB85-8994F701D39A}"/>
              </a:ext>
            </a:extLst>
          </p:cNvPr>
          <p:cNvSpPr>
            <a:spLocks noGrp="1" noChangeAspect="1"/>
          </p:cNvSpPr>
          <p:nvPr>
            <p:ph type="pic" sz="quarter" idx="41"/>
          </p:nvPr>
        </p:nvSpPr>
        <p:spPr>
          <a:xfrm>
            <a:off x="6256216" y="1851469"/>
            <a:ext cx="2484000" cy="865796"/>
          </a:xfrm>
        </p:spPr>
        <p:txBody>
          <a:bodyPr/>
          <a:lstStyle/>
          <a:p>
            <a:endParaRPr lang="en-US"/>
          </a:p>
        </p:txBody>
      </p:sp>
      <p:sp>
        <p:nvSpPr>
          <p:cNvPr id="29" name="Picture Placeholder 13">
            <a:extLst>
              <a:ext uri="{FF2B5EF4-FFF2-40B4-BE49-F238E27FC236}">
                <a16:creationId xmlns:a16="http://schemas.microsoft.com/office/drawing/2014/main" id="{6D8A1351-CE2D-0849-B2F6-61510F63C49F}"/>
              </a:ext>
            </a:extLst>
          </p:cNvPr>
          <p:cNvSpPr>
            <a:spLocks noGrp="1" noChangeAspect="1"/>
          </p:cNvSpPr>
          <p:nvPr>
            <p:ph type="pic" sz="quarter" idx="43"/>
          </p:nvPr>
        </p:nvSpPr>
        <p:spPr>
          <a:xfrm>
            <a:off x="9080696" y="1851469"/>
            <a:ext cx="2484000" cy="865796"/>
          </a:xfrm>
        </p:spPr>
        <p:txBody>
          <a:bodyPr/>
          <a:lstStyle/>
          <a:p>
            <a:endParaRPr lang="en-US"/>
          </a:p>
        </p:txBody>
      </p:sp>
      <p:sp>
        <p:nvSpPr>
          <p:cNvPr id="32" name="Picture Placeholder 13">
            <a:extLst>
              <a:ext uri="{FF2B5EF4-FFF2-40B4-BE49-F238E27FC236}">
                <a16:creationId xmlns:a16="http://schemas.microsoft.com/office/drawing/2014/main" id="{426A80D8-81E0-D546-A4C3-4EF78A21587B}"/>
              </a:ext>
            </a:extLst>
          </p:cNvPr>
          <p:cNvSpPr>
            <a:spLocks noGrp="1" noChangeAspect="1"/>
          </p:cNvSpPr>
          <p:nvPr>
            <p:ph type="pic" sz="quarter" idx="45"/>
          </p:nvPr>
        </p:nvSpPr>
        <p:spPr>
          <a:xfrm>
            <a:off x="627576" y="4122424"/>
            <a:ext cx="2484000" cy="865796"/>
          </a:xfrm>
        </p:spPr>
        <p:txBody>
          <a:bodyPr/>
          <a:lstStyle/>
          <a:p>
            <a:endParaRPr lang="en-US"/>
          </a:p>
        </p:txBody>
      </p:sp>
      <p:sp>
        <p:nvSpPr>
          <p:cNvPr id="39" name="Picture Placeholder 13">
            <a:extLst>
              <a:ext uri="{FF2B5EF4-FFF2-40B4-BE49-F238E27FC236}">
                <a16:creationId xmlns:a16="http://schemas.microsoft.com/office/drawing/2014/main" id="{D40B882F-9B08-B542-BC62-22CBF667AA10}"/>
              </a:ext>
            </a:extLst>
          </p:cNvPr>
          <p:cNvSpPr>
            <a:spLocks noGrp="1" noChangeAspect="1"/>
          </p:cNvSpPr>
          <p:nvPr>
            <p:ph type="pic" sz="quarter" idx="47"/>
          </p:nvPr>
        </p:nvSpPr>
        <p:spPr>
          <a:xfrm>
            <a:off x="3462216" y="4122424"/>
            <a:ext cx="2484000" cy="865796"/>
          </a:xfrm>
        </p:spPr>
        <p:txBody>
          <a:bodyPr/>
          <a:lstStyle/>
          <a:p>
            <a:endParaRPr lang="en-US"/>
          </a:p>
        </p:txBody>
      </p:sp>
      <p:sp>
        <p:nvSpPr>
          <p:cNvPr id="50" name="Picture Placeholder 13">
            <a:extLst>
              <a:ext uri="{FF2B5EF4-FFF2-40B4-BE49-F238E27FC236}">
                <a16:creationId xmlns:a16="http://schemas.microsoft.com/office/drawing/2014/main" id="{1E2B95AB-D05C-9A43-AD10-86B0CC2156C5}"/>
              </a:ext>
            </a:extLst>
          </p:cNvPr>
          <p:cNvSpPr>
            <a:spLocks noGrp="1" noChangeAspect="1"/>
          </p:cNvSpPr>
          <p:nvPr>
            <p:ph type="pic" sz="quarter" idx="49"/>
          </p:nvPr>
        </p:nvSpPr>
        <p:spPr>
          <a:xfrm>
            <a:off x="6256216" y="4122424"/>
            <a:ext cx="2484000" cy="865796"/>
          </a:xfrm>
        </p:spPr>
        <p:txBody>
          <a:bodyPr/>
          <a:lstStyle/>
          <a:p>
            <a:endParaRPr lang="en-US"/>
          </a:p>
        </p:txBody>
      </p:sp>
      <p:sp>
        <p:nvSpPr>
          <p:cNvPr id="53" name="Picture Placeholder 13">
            <a:extLst>
              <a:ext uri="{FF2B5EF4-FFF2-40B4-BE49-F238E27FC236}">
                <a16:creationId xmlns:a16="http://schemas.microsoft.com/office/drawing/2014/main" id="{94D105CB-36A0-8C4A-806C-9DA7D5230685}"/>
              </a:ext>
            </a:extLst>
          </p:cNvPr>
          <p:cNvSpPr>
            <a:spLocks noGrp="1" noChangeAspect="1"/>
          </p:cNvSpPr>
          <p:nvPr>
            <p:ph type="pic" sz="quarter" idx="51"/>
          </p:nvPr>
        </p:nvSpPr>
        <p:spPr>
          <a:xfrm>
            <a:off x="9080696" y="4122424"/>
            <a:ext cx="2484000" cy="865796"/>
          </a:xfrm>
        </p:spPr>
        <p:txBody>
          <a:bodyPr/>
          <a:lstStyle/>
          <a:p>
            <a:endParaRPr lang="en-US"/>
          </a:p>
        </p:txBody>
      </p:sp>
      <p:sp>
        <p:nvSpPr>
          <p:cNvPr id="34" name="Text Placeholder 5">
            <a:extLst>
              <a:ext uri="{FF2B5EF4-FFF2-40B4-BE49-F238E27FC236}">
                <a16:creationId xmlns:a16="http://schemas.microsoft.com/office/drawing/2014/main" id="{D98360CA-1969-C74D-B24D-EFB0B89CD15A}"/>
              </a:ext>
            </a:extLst>
          </p:cNvPr>
          <p:cNvSpPr>
            <a:spLocks noGrp="1"/>
          </p:cNvSpPr>
          <p:nvPr>
            <p:ph type="body" sz="quarter" idx="53"/>
          </p:nvPr>
        </p:nvSpPr>
        <p:spPr>
          <a:xfrm>
            <a:off x="560291"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35" name="Text Placeholder 5">
            <a:extLst>
              <a:ext uri="{FF2B5EF4-FFF2-40B4-BE49-F238E27FC236}">
                <a16:creationId xmlns:a16="http://schemas.microsoft.com/office/drawing/2014/main" id="{5D184219-629C-D843-8764-9E6C851C7B25}"/>
              </a:ext>
            </a:extLst>
          </p:cNvPr>
          <p:cNvSpPr>
            <a:spLocks noGrp="1"/>
          </p:cNvSpPr>
          <p:nvPr>
            <p:ph type="body" sz="quarter" idx="54"/>
          </p:nvPr>
        </p:nvSpPr>
        <p:spPr>
          <a:xfrm>
            <a:off x="339493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36" name="Text Placeholder 5">
            <a:extLst>
              <a:ext uri="{FF2B5EF4-FFF2-40B4-BE49-F238E27FC236}">
                <a16:creationId xmlns:a16="http://schemas.microsoft.com/office/drawing/2014/main" id="{F1655390-F79D-7B41-A02E-14C43F094AD8}"/>
              </a:ext>
            </a:extLst>
          </p:cNvPr>
          <p:cNvSpPr>
            <a:spLocks noGrp="1"/>
          </p:cNvSpPr>
          <p:nvPr>
            <p:ph type="body" sz="quarter" idx="55"/>
          </p:nvPr>
        </p:nvSpPr>
        <p:spPr>
          <a:xfrm>
            <a:off x="618893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1" name="Text Placeholder 5">
            <a:extLst>
              <a:ext uri="{FF2B5EF4-FFF2-40B4-BE49-F238E27FC236}">
                <a16:creationId xmlns:a16="http://schemas.microsoft.com/office/drawing/2014/main" id="{4BD8A4E4-6DD9-5B4A-8796-BDB77D114F40}"/>
              </a:ext>
            </a:extLst>
          </p:cNvPr>
          <p:cNvSpPr>
            <a:spLocks noGrp="1"/>
          </p:cNvSpPr>
          <p:nvPr>
            <p:ph type="body" sz="quarter" idx="56"/>
          </p:nvPr>
        </p:nvSpPr>
        <p:spPr>
          <a:xfrm>
            <a:off x="9013410" y="2751146"/>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2" name="Text Placeholder 5">
            <a:extLst>
              <a:ext uri="{FF2B5EF4-FFF2-40B4-BE49-F238E27FC236}">
                <a16:creationId xmlns:a16="http://schemas.microsoft.com/office/drawing/2014/main" id="{691679F6-51F7-A541-9AF8-E73C3700EC9A}"/>
              </a:ext>
            </a:extLst>
          </p:cNvPr>
          <p:cNvSpPr>
            <a:spLocks noGrp="1"/>
          </p:cNvSpPr>
          <p:nvPr>
            <p:ph type="body" sz="quarter" idx="57"/>
          </p:nvPr>
        </p:nvSpPr>
        <p:spPr>
          <a:xfrm>
            <a:off x="560291"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3" name="Text Placeholder 5">
            <a:extLst>
              <a:ext uri="{FF2B5EF4-FFF2-40B4-BE49-F238E27FC236}">
                <a16:creationId xmlns:a16="http://schemas.microsoft.com/office/drawing/2014/main" id="{0CF65F89-4AC4-BE42-A016-E395FE8F428C}"/>
              </a:ext>
            </a:extLst>
          </p:cNvPr>
          <p:cNvSpPr>
            <a:spLocks noGrp="1"/>
          </p:cNvSpPr>
          <p:nvPr>
            <p:ph type="body" sz="quarter" idx="58"/>
          </p:nvPr>
        </p:nvSpPr>
        <p:spPr>
          <a:xfrm>
            <a:off x="339493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4" name="Text Placeholder 5">
            <a:extLst>
              <a:ext uri="{FF2B5EF4-FFF2-40B4-BE49-F238E27FC236}">
                <a16:creationId xmlns:a16="http://schemas.microsoft.com/office/drawing/2014/main" id="{2B90902E-EB71-B54F-A0FF-E07870CEDEA4}"/>
              </a:ext>
            </a:extLst>
          </p:cNvPr>
          <p:cNvSpPr>
            <a:spLocks noGrp="1"/>
          </p:cNvSpPr>
          <p:nvPr>
            <p:ph type="body" sz="quarter" idx="59"/>
          </p:nvPr>
        </p:nvSpPr>
        <p:spPr>
          <a:xfrm>
            <a:off x="618893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5" name="Text Placeholder 5">
            <a:extLst>
              <a:ext uri="{FF2B5EF4-FFF2-40B4-BE49-F238E27FC236}">
                <a16:creationId xmlns:a16="http://schemas.microsoft.com/office/drawing/2014/main" id="{1A05FD86-3E11-2E44-97A0-0341B5B5D833}"/>
              </a:ext>
            </a:extLst>
          </p:cNvPr>
          <p:cNvSpPr>
            <a:spLocks noGrp="1"/>
          </p:cNvSpPr>
          <p:nvPr>
            <p:ph type="body" sz="quarter" idx="60"/>
          </p:nvPr>
        </p:nvSpPr>
        <p:spPr>
          <a:xfrm>
            <a:off x="9013410" y="5022101"/>
            <a:ext cx="2628000" cy="548081"/>
          </a:xfrm>
        </p:spPr>
        <p:txBody>
          <a:bodyPr lIns="72000" tIns="72000" rIns="72000" bIns="7200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cxnSp>
        <p:nvCxnSpPr>
          <p:cNvPr id="9" name="Straight Connector 8"/>
          <p:cNvCxnSpPr/>
          <p:nvPr userDrawn="1"/>
        </p:nvCxnSpPr>
        <p:spPr>
          <a:xfrm>
            <a:off x="55086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338550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6179502"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9003983" y="1795893"/>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55086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338550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6179502"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9003983" y="4066848"/>
            <a:ext cx="263742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lstStyle/>
          <a:p>
            <a:r>
              <a:rPr lang="en-US"/>
              <a:t>Click to edit Master title style</a:t>
            </a:r>
            <a:endParaRPr lang="en-GB"/>
          </a:p>
        </p:txBody>
      </p:sp>
      <p:sp>
        <p:nvSpPr>
          <p:cNvPr id="7" name="Footer Placeholder 6"/>
          <p:cNvSpPr>
            <a:spLocks noGrp="1"/>
          </p:cNvSpPr>
          <p:nvPr>
            <p:ph type="ftr" sz="quarter" idx="61"/>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1106298232"/>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am slide 4 or l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72" name="Straight Connector 71">
            <a:extLst>
              <a:ext uri="{FF2B5EF4-FFF2-40B4-BE49-F238E27FC236}">
                <a16:creationId xmlns:a16="http://schemas.microsoft.com/office/drawing/2014/main" id="{21609768-0448-2A46-9612-9FD62D7AD6BB}"/>
              </a:ext>
            </a:extLst>
          </p:cNvPr>
          <p:cNvCxnSpPr>
            <a:cxnSpLocks/>
          </p:cNvCxnSpPr>
          <p:nvPr userDrawn="1"/>
        </p:nvCxnSpPr>
        <p:spPr>
          <a:xfrm>
            <a:off x="2810291" y="2067942"/>
            <a:ext cx="883084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Picture Placeholder 19">
            <a:extLst>
              <a:ext uri="{FF2B5EF4-FFF2-40B4-BE49-F238E27FC236}">
                <a16:creationId xmlns:a16="http://schemas.microsoft.com/office/drawing/2014/main" id="{04BEA4F4-CC36-0448-A29A-238B573F0F44}"/>
              </a:ext>
            </a:extLst>
          </p:cNvPr>
          <p:cNvSpPr>
            <a:spLocks noGrp="1"/>
          </p:cNvSpPr>
          <p:nvPr>
            <p:ph type="pic" sz="quarter" idx="41"/>
          </p:nvPr>
        </p:nvSpPr>
        <p:spPr>
          <a:xfrm>
            <a:off x="2804924" y="2154947"/>
            <a:ext cx="1602000" cy="702000"/>
          </a:xfrm>
          <a:prstGeom prst="rect">
            <a:avLst/>
          </a:prstGeom>
        </p:spPr>
        <p:txBody>
          <a:bodyPr/>
          <a:lstStyle/>
          <a:p>
            <a:endParaRPr lang="en-US"/>
          </a:p>
        </p:txBody>
      </p:sp>
      <p:sp>
        <p:nvSpPr>
          <p:cNvPr id="74" name="Text Placeholder 5">
            <a:extLst>
              <a:ext uri="{FF2B5EF4-FFF2-40B4-BE49-F238E27FC236}">
                <a16:creationId xmlns:a16="http://schemas.microsoft.com/office/drawing/2014/main" id="{752C25B4-2008-7F4D-98F6-EE941049A771}"/>
              </a:ext>
            </a:extLst>
          </p:cNvPr>
          <p:cNvSpPr>
            <a:spLocks noGrp="1"/>
          </p:cNvSpPr>
          <p:nvPr>
            <p:ph type="body" sz="quarter" idx="42" hasCustomPrompt="1"/>
          </p:nvPr>
        </p:nvSpPr>
        <p:spPr>
          <a:xfrm>
            <a:off x="2800808"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75" name="Text Placeholder 5">
            <a:extLst>
              <a:ext uri="{FF2B5EF4-FFF2-40B4-BE49-F238E27FC236}">
                <a16:creationId xmlns:a16="http://schemas.microsoft.com/office/drawing/2014/main" id="{BE054170-2241-ED46-B6F2-A96F2421A8F2}"/>
              </a:ext>
            </a:extLst>
          </p:cNvPr>
          <p:cNvSpPr>
            <a:spLocks noGrp="1"/>
          </p:cNvSpPr>
          <p:nvPr>
            <p:ph type="body" sz="quarter" idx="43" hasCustomPrompt="1"/>
          </p:nvPr>
        </p:nvSpPr>
        <p:spPr>
          <a:xfrm>
            <a:off x="2800808"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76" name="Text Placeholder 5">
            <a:extLst>
              <a:ext uri="{FF2B5EF4-FFF2-40B4-BE49-F238E27FC236}">
                <a16:creationId xmlns:a16="http://schemas.microsoft.com/office/drawing/2014/main" id="{841899F7-96EA-7944-9884-377D1A886ED6}"/>
              </a:ext>
            </a:extLst>
          </p:cNvPr>
          <p:cNvSpPr>
            <a:spLocks noGrp="1"/>
          </p:cNvSpPr>
          <p:nvPr>
            <p:ph type="body" sz="quarter" idx="44" hasCustomPrompt="1"/>
          </p:nvPr>
        </p:nvSpPr>
        <p:spPr>
          <a:xfrm>
            <a:off x="2800808" y="349017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77" name="Text Placeholder 5">
            <a:extLst>
              <a:ext uri="{FF2B5EF4-FFF2-40B4-BE49-F238E27FC236}">
                <a16:creationId xmlns:a16="http://schemas.microsoft.com/office/drawing/2014/main" id="{E3913A58-1263-F54B-835C-EA9A406434B3}"/>
              </a:ext>
            </a:extLst>
          </p:cNvPr>
          <p:cNvSpPr>
            <a:spLocks noGrp="1"/>
          </p:cNvSpPr>
          <p:nvPr>
            <p:ph type="body" sz="quarter" idx="45" hasCustomPrompt="1"/>
          </p:nvPr>
        </p:nvSpPr>
        <p:spPr>
          <a:xfrm>
            <a:off x="2800808" y="36800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78" name="Text Placeholder 5">
            <a:extLst>
              <a:ext uri="{FF2B5EF4-FFF2-40B4-BE49-F238E27FC236}">
                <a16:creationId xmlns:a16="http://schemas.microsoft.com/office/drawing/2014/main" id="{10CB97F7-743E-E942-B1D3-AC0EB7DBE3A5}"/>
              </a:ext>
            </a:extLst>
          </p:cNvPr>
          <p:cNvSpPr>
            <a:spLocks noGrp="1"/>
          </p:cNvSpPr>
          <p:nvPr>
            <p:ph type="body" sz="quarter" idx="46" hasCustomPrompt="1"/>
          </p:nvPr>
        </p:nvSpPr>
        <p:spPr>
          <a:xfrm>
            <a:off x="2800808" y="386992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79" name="Picture Placeholder 19">
            <a:extLst>
              <a:ext uri="{FF2B5EF4-FFF2-40B4-BE49-F238E27FC236}">
                <a16:creationId xmlns:a16="http://schemas.microsoft.com/office/drawing/2014/main" id="{9E72504B-B700-DF46-863A-414347D0A8FF}"/>
              </a:ext>
            </a:extLst>
          </p:cNvPr>
          <p:cNvSpPr>
            <a:spLocks noGrp="1"/>
          </p:cNvSpPr>
          <p:nvPr>
            <p:ph type="pic" sz="quarter" idx="47"/>
          </p:nvPr>
        </p:nvSpPr>
        <p:spPr>
          <a:xfrm>
            <a:off x="5052178" y="2154947"/>
            <a:ext cx="1602000" cy="702000"/>
          </a:xfrm>
          <a:prstGeom prst="rect">
            <a:avLst/>
          </a:prstGeom>
        </p:spPr>
        <p:txBody>
          <a:bodyPr/>
          <a:lstStyle/>
          <a:p>
            <a:endParaRPr lang="en-US"/>
          </a:p>
        </p:txBody>
      </p:sp>
      <p:sp>
        <p:nvSpPr>
          <p:cNvPr id="80" name="Text Placeholder 5">
            <a:extLst>
              <a:ext uri="{FF2B5EF4-FFF2-40B4-BE49-F238E27FC236}">
                <a16:creationId xmlns:a16="http://schemas.microsoft.com/office/drawing/2014/main" id="{05B6BF8E-443E-7645-B222-300122FDABC8}"/>
              </a:ext>
            </a:extLst>
          </p:cNvPr>
          <p:cNvSpPr>
            <a:spLocks noGrp="1"/>
          </p:cNvSpPr>
          <p:nvPr>
            <p:ph type="body" sz="quarter" idx="48" hasCustomPrompt="1"/>
          </p:nvPr>
        </p:nvSpPr>
        <p:spPr>
          <a:xfrm>
            <a:off x="5048062"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81" name="Text Placeholder 5">
            <a:extLst>
              <a:ext uri="{FF2B5EF4-FFF2-40B4-BE49-F238E27FC236}">
                <a16:creationId xmlns:a16="http://schemas.microsoft.com/office/drawing/2014/main" id="{9555EBB5-53F5-D448-9CCF-A739A751DAEB}"/>
              </a:ext>
            </a:extLst>
          </p:cNvPr>
          <p:cNvSpPr>
            <a:spLocks noGrp="1"/>
          </p:cNvSpPr>
          <p:nvPr>
            <p:ph type="body" sz="quarter" idx="49" hasCustomPrompt="1"/>
          </p:nvPr>
        </p:nvSpPr>
        <p:spPr>
          <a:xfrm>
            <a:off x="5048062"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82" name="Text Placeholder 5">
            <a:extLst>
              <a:ext uri="{FF2B5EF4-FFF2-40B4-BE49-F238E27FC236}">
                <a16:creationId xmlns:a16="http://schemas.microsoft.com/office/drawing/2014/main" id="{F36E71D7-58B2-E048-A3CE-A211CA36DD0F}"/>
              </a:ext>
            </a:extLst>
          </p:cNvPr>
          <p:cNvSpPr>
            <a:spLocks noGrp="1"/>
          </p:cNvSpPr>
          <p:nvPr>
            <p:ph type="body" sz="quarter" idx="50" hasCustomPrompt="1"/>
          </p:nvPr>
        </p:nvSpPr>
        <p:spPr>
          <a:xfrm>
            <a:off x="5048062" y="349017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83" name="Text Placeholder 5">
            <a:extLst>
              <a:ext uri="{FF2B5EF4-FFF2-40B4-BE49-F238E27FC236}">
                <a16:creationId xmlns:a16="http://schemas.microsoft.com/office/drawing/2014/main" id="{05286539-E52A-8F48-BE5A-3C4FEE2D4A46}"/>
              </a:ext>
            </a:extLst>
          </p:cNvPr>
          <p:cNvSpPr>
            <a:spLocks noGrp="1"/>
          </p:cNvSpPr>
          <p:nvPr>
            <p:ph type="body" sz="quarter" idx="51" hasCustomPrompt="1"/>
          </p:nvPr>
        </p:nvSpPr>
        <p:spPr>
          <a:xfrm>
            <a:off x="5048062" y="36800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84" name="Text Placeholder 5">
            <a:extLst>
              <a:ext uri="{FF2B5EF4-FFF2-40B4-BE49-F238E27FC236}">
                <a16:creationId xmlns:a16="http://schemas.microsoft.com/office/drawing/2014/main" id="{6EA98E0A-AF3A-3E4B-BE6D-FB69A606465B}"/>
              </a:ext>
            </a:extLst>
          </p:cNvPr>
          <p:cNvSpPr>
            <a:spLocks noGrp="1"/>
          </p:cNvSpPr>
          <p:nvPr>
            <p:ph type="body" sz="quarter" idx="52" hasCustomPrompt="1"/>
          </p:nvPr>
        </p:nvSpPr>
        <p:spPr>
          <a:xfrm>
            <a:off x="5048062" y="386992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85" name="Picture Placeholder 19">
            <a:extLst>
              <a:ext uri="{FF2B5EF4-FFF2-40B4-BE49-F238E27FC236}">
                <a16:creationId xmlns:a16="http://schemas.microsoft.com/office/drawing/2014/main" id="{817F869E-ED2F-FB49-B433-678777851D4D}"/>
              </a:ext>
            </a:extLst>
          </p:cNvPr>
          <p:cNvSpPr>
            <a:spLocks noGrp="1"/>
          </p:cNvSpPr>
          <p:nvPr>
            <p:ph type="pic" sz="quarter" idx="53"/>
          </p:nvPr>
        </p:nvSpPr>
        <p:spPr>
          <a:xfrm>
            <a:off x="7299433" y="2154947"/>
            <a:ext cx="1602000" cy="702000"/>
          </a:xfrm>
          <a:prstGeom prst="rect">
            <a:avLst/>
          </a:prstGeom>
        </p:spPr>
        <p:txBody>
          <a:bodyPr/>
          <a:lstStyle/>
          <a:p>
            <a:endParaRPr lang="en-US"/>
          </a:p>
        </p:txBody>
      </p:sp>
      <p:sp>
        <p:nvSpPr>
          <p:cNvPr id="86" name="Text Placeholder 5">
            <a:extLst>
              <a:ext uri="{FF2B5EF4-FFF2-40B4-BE49-F238E27FC236}">
                <a16:creationId xmlns:a16="http://schemas.microsoft.com/office/drawing/2014/main" id="{DBF1A7B5-E927-B84F-8378-F500C014DDA2}"/>
              </a:ext>
            </a:extLst>
          </p:cNvPr>
          <p:cNvSpPr>
            <a:spLocks noGrp="1"/>
          </p:cNvSpPr>
          <p:nvPr>
            <p:ph type="body" sz="quarter" idx="54" hasCustomPrompt="1"/>
          </p:nvPr>
        </p:nvSpPr>
        <p:spPr>
          <a:xfrm>
            <a:off x="7295317"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87" name="Text Placeholder 5">
            <a:extLst>
              <a:ext uri="{FF2B5EF4-FFF2-40B4-BE49-F238E27FC236}">
                <a16:creationId xmlns:a16="http://schemas.microsoft.com/office/drawing/2014/main" id="{F0B5190A-1328-E744-8578-CB379EFBC416}"/>
              </a:ext>
            </a:extLst>
          </p:cNvPr>
          <p:cNvSpPr>
            <a:spLocks noGrp="1"/>
          </p:cNvSpPr>
          <p:nvPr>
            <p:ph type="body" sz="quarter" idx="55" hasCustomPrompt="1"/>
          </p:nvPr>
        </p:nvSpPr>
        <p:spPr>
          <a:xfrm>
            <a:off x="7295317"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88" name="Text Placeholder 5">
            <a:extLst>
              <a:ext uri="{FF2B5EF4-FFF2-40B4-BE49-F238E27FC236}">
                <a16:creationId xmlns:a16="http://schemas.microsoft.com/office/drawing/2014/main" id="{61126231-4F24-DD45-BD53-3316AF80A92F}"/>
              </a:ext>
            </a:extLst>
          </p:cNvPr>
          <p:cNvSpPr>
            <a:spLocks noGrp="1"/>
          </p:cNvSpPr>
          <p:nvPr>
            <p:ph type="body" sz="quarter" idx="56" hasCustomPrompt="1"/>
          </p:nvPr>
        </p:nvSpPr>
        <p:spPr>
          <a:xfrm>
            <a:off x="7295317" y="349017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89" name="Text Placeholder 5">
            <a:extLst>
              <a:ext uri="{FF2B5EF4-FFF2-40B4-BE49-F238E27FC236}">
                <a16:creationId xmlns:a16="http://schemas.microsoft.com/office/drawing/2014/main" id="{3C6232D4-5844-B94D-B3E1-0D11285F1C18}"/>
              </a:ext>
            </a:extLst>
          </p:cNvPr>
          <p:cNvSpPr>
            <a:spLocks noGrp="1"/>
          </p:cNvSpPr>
          <p:nvPr>
            <p:ph type="body" sz="quarter" idx="57" hasCustomPrompt="1"/>
          </p:nvPr>
        </p:nvSpPr>
        <p:spPr>
          <a:xfrm>
            <a:off x="7295317" y="36800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90" name="Text Placeholder 5">
            <a:extLst>
              <a:ext uri="{FF2B5EF4-FFF2-40B4-BE49-F238E27FC236}">
                <a16:creationId xmlns:a16="http://schemas.microsoft.com/office/drawing/2014/main" id="{C1243572-9A77-B949-B9BE-00EB68D73B87}"/>
              </a:ext>
            </a:extLst>
          </p:cNvPr>
          <p:cNvSpPr>
            <a:spLocks noGrp="1"/>
          </p:cNvSpPr>
          <p:nvPr>
            <p:ph type="body" sz="quarter" idx="58" hasCustomPrompt="1"/>
          </p:nvPr>
        </p:nvSpPr>
        <p:spPr>
          <a:xfrm>
            <a:off x="7295317" y="386992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91" name="Picture Placeholder 19">
            <a:extLst>
              <a:ext uri="{FF2B5EF4-FFF2-40B4-BE49-F238E27FC236}">
                <a16:creationId xmlns:a16="http://schemas.microsoft.com/office/drawing/2014/main" id="{8583759E-F0C9-8648-8EFD-F2296581D0CE}"/>
              </a:ext>
            </a:extLst>
          </p:cNvPr>
          <p:cNvSpPr>
            <a:spLocks noGrp="1"/>
          </p:cNvSpPr>
          <p:nvPr>
            <p:ph type="pic" sz="quarter" idx="59"/>
          </p:nvPr>
        </p:nvSpPr>
        <p:spPr>
          <a:xfrm>
            <a:off x="9562185" y="2154947"/>
            <a:ext cx="1602000" cy="702000"/>
          </a:xfrm>
          <a:prstGeom prst="rect">
            <a:avLst/>
          </a:prstGeom>
        </p:spPr>
        <p:txBody>
          <a:bodyPr/>
          <a:lstStyle/>
          <a:p>
            <a:endParaRPr lang="en-US"/>
          </a:p>
        </p:txBody>
      </p:sp>
      <p:sp>
        <p:nvSpPr>
          <p:cNvPr id="92" name="Text Placeholder 5">
            <a:extLst>
              <a:ext uri="{FF2B5EF4-FFF2-40B4-BE49-F238E27FC236}">
                <a16:creationId xmlns:a16="http://schemas.microsoft.com/office/drawing/2014/main" id="{9F3850DA-6E06-9549-837C-3FB13B1E3780}"/>
              </a:ext>
            </a:extLst>
          </p:cNvPr>
          <p:cNvSpPr>
            <a:spLocks noGrp="1"/>
          </p:cNvSpPr>
          <p:nvPr>
            <p:ph type="body" sz="quarter" idx="60" hasCustomPrompt="1"/>
          </p:nvPr>
        </p:nvSpPr>
        <p:spPr>
          <a:xfrm>
            <a:off x="9558069"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93" name="Text Placeholder 5">
            <a:extLst>
              <a:ext uri="{FF2B5EF4-FFF2-40B4-BE49-F238E27FC236}">
                <a16:creationId xmlns:a16="http://schemas.microsoft.com/office/drawing/2014/main" id="{5BE78550-F350-C544-BE02-A98C04C8F6D1}"/>
              </a:ext>
            </a:extLst>
          </p:cNvPr>
          <p:cNvSpPr>
            <a:spLocks noGrp="1"/>
          </p:cNvSpPr>
          <p:nvPr>
            <p:ph type="body" sz="quarter" idx="61" hasCustomPrompt="1"/>
          </p:nvPr>
        </p:nvSpPr>
        <p:spPr>
          <a:xfrm>
            <a:off x="9558069"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94" name="Text Placeholder 5">
            <a:extLst>
              <a:ext uri="{FF2B5EF4-FFF2-40B4-BE49-F238E27FC236}">
                <a16:creationId xmlns:a16="http://schemas.microsoft.com/office/drawing/2014/main" id="{4200D560-9A27-F949-8DBA-F8DFDB7AE011}"/>
              </a:ext>
            </a:extLst>
          </p:cNvPr>
          <p:cNvSpPr>
            <a:spLocks noGrp="1"/>
          </p:cNvSpPr>
          <p:nvPr>
            <p:ph type="body" sz="quarter" idx="62" hasCustomPrompt="1"/>
          </p:nvPr>
        </p:nvSpPr>
        <p:spPr>
          <a:xfrm>
            <a:off x="9558069" y="349017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95" name="Text Placeholder 5">
            <a:extLst>
              <a:ext uri="{FF2B5EF4-FFF2-40B4-BE49-F238E27FC236}">
                <a16:creationId xmlns:a16="http://schemas.microsoft.com/office/drawing/2014/main" id="{816ED632-B1F4-474E-8B7B-9B5A97DFF2F2}"/>
              </a:ext>
            </a:extLst>
          </p:cNvPr>
          <p:cNvSpPr>
            <a:spLocks noGrp="1"/>
          </p:cNvSpPr>
          <p:nvPr>
            <p:ph type="body" sz="quarter" idx="63" hasCustomPrompt="1"/>
          </p:nvPr>
        </p:nvSpPr>
        <p:spPr>
          <a:xfrm>
            <a:off x="9558069" y="36800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96" name="Text Placeholder 5">
            <a:extLst>
              <a:ext uri="{FF2B5EF4-FFF2-40B4-BE49-F238E27FC236}">
                <a16:creationId xmlns:a16="http://schemas.microsoft.com/office/drawing/2014/main" id="{1CAA7C69-B186-AD4F-9B5F-0D8D46472B74}"/>
              </a:ext>
            </a:extLst>
          </p:cNvPr>
          <p:cNvSpPr>
            <a:spLocks noGrp="1"/>
          </p:cNvSpPr>
          <p:nvPr>
            <p:ph type="body" sz="quarter" idx="64" hasCustomPrompt="1"/>
          </p:nvPr>
        </p:nvSpPr>
        <p:spPr>
          <a:xfrm>
            <a:off x="9558069" y="386992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31" name="TextBox 30">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headshot image: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Click image icon &gt; Select a correctly sized image</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32" name="Text Placeholder 7">
            <a:extLst>
              <a:ext uri="{FF2B5EF4-FFF2-40B4-BE49-F238E27FC236}">
                <a16:creationId xmlns:a16="http://schemas.microsoft.com/office/drawing/2014/main" id="{6CC05095-8846-C54F-AFBE-D1F34963F01E}"/>
              </a:ext>
            </a:extLst>
          </p:cNvPr>
          <p:cNvSpPr>
            <a:spLocks noGrp="1"/>
          </p:cNvSpPr>
          <p:nvPr>
            <p:ph type="body" sz="quarter" idx="23" hasCustomPrompt="1"/>
          </p:nvPr>
        </p:nvSpPr>
        <p:spPr>
          <a:xfrm>
            <a:off x="560291" y="2051050"/>
            <a:ext cx="2079722" cy="492443"/>
          </a:xfrm>
        </p:spPr>
        <p:txBody>
          <a:bodyPr/>
          <a:lstStyle/>
          <a:p>
            <a:pPr lvl="0"/>
            <a:r>
              <a:rPr lang="en-GB"/>
              <a:t>Click to edit Master  text styles</a:t>
            </a:r>
          </a:p>
        </p:txBody>
      </p:sp>
      <p:sp>
        <p:nvSpPr>
          <p:cNvPr id="34" name="Text Placeholder 5">
            <a:extLst>
              <a:ext uri="{FF2B5EF4-FFF2-40B4-BE49-F238E27FC236}">
                <a16:creationId xmlns:a16="http://schemas.microsoft.com/office/drawing/2014/main" id="{EA2359DA-4EEC-0F47-A19D-4098A8C1D5EE}"/>
              </a:ext>
            </a:extLst>
          </p:cNvPr>
          <p:cNvSpPr>
            <a:spLocks noGrp="1"/>
          </p:cNvSpPr>
          <p:nvPr>
            <p:ph type="body" sz="quarter" idx="65"/>
          </p:nvPr>
        </p:nvSpPr>
        <p:spPr>
          <a:xfrm>
            <a:off x="560388" y="2698177"/>
            <a:ext cx="2079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5" name="Footer Placeholder 4"/>
          <p:cNvSpPr>
            <a:spLocks noGrp="1"/>
          </p:cNvSpPr>
          <p:nvPr>
            <p:ph type="ftr" sz="quarter" idx="66"/>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323029745"/>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ingle contact">
    <p:bg>
      <p:bgPr>
        <a:solidFill>
          <a:schemeClr val="accent3"/>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lvl1pPr>
              <a:defRPr>
                <a:solidFill>
                  <a:srgbClr val="42A4C4"/>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42A4C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6449786" y="647700"/>
            <a:ext cx="0" cy="5054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869415" y="822906"/>
            <a:ext cx="4881872" cy="4647165"/>
          </a:xfrm>
          <a:prstGeom prst="rect">
            <a:avLst/>
          </a:prstGeom>
        </p:spPr>
      </p:pic>
      <p:sp>
        <p:nvSpPr>
          <p:cNvPr id="8" name="Title 1">
            <a:extLst>
              <a:ext uri="{FF2B5EF4-FFF2-40B4-BE49-F238E27FC236}">
                <a16:creationId xmlns:a16="http://schemas.microsoft.com/office/drawing/2014/main" id="{1DBD2ED3-9A25-AC45-BFF4-70FC0E5B959F}"/>
              </a:ext>
            </a:extLst>
          </p:cNvPr>
          <p:cNvSpPr txBox="1">
            <a:spLocks/>
          </p:cNvSpPr>
          <p:nvPr userDrawn="1"/>
        </p:nvSpPr>
        <p:spPr>
          <a:xfrm>
            <a:off x="2290371" y="1507781"/>
            <a:ext cx="2731715" cy="427286"/>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a:lstStyle>
          <a:p>
            <a:pPr algn="ctr"/>
            <a:r>
              <a:rPr lang="en-US" sz="2800">
                <a:solidFill>
                  <a:schemeClr val="bg1"/>
                </a:solidFill>
              </a:rPr>
              <a:t>Contact us…</a:t>
            </a:r>
          </a:p>
        </p:txBody>
      </p:sp>
      <p:sp>
        <p:nvSpPr>
          <p:cNvPr id="9" name="Picture Placeholder 19">
            <a:extLst>
              <a:ext uri="{FF2B5EF4-FFF2-40B4-BE49-F238E27FC236}">
                <a16:creationId xmlns:a16="http://schemas.microsoft.com/office/drawing/2014/main" id="{04BEA4F4-CC36-0448-A29A-238B573F0F44}"/>
              </a:ext>
            </a:extLst>
          </p:cNvPr>
          <p:cNvSpPr>
            <a:spLocks noGrp="1"/>
          </p:cNvSpPr>
          <p:nvPr>
            <p:ph type="pic" sz="quarter" idx="41"/>
          </p:nvPr>
        </p:nvSpPr>
        <p:spPr>
          <a:xfrm>
            <a:off x="7069153" y="1496883"/>
            <a:ext cx="2912616" cy="1276315"/>
          </a:xfrm>
          <a:prstGeom prst="rect">
            <a:avLst/>
          </a:prstGeom>
        </p:spPr>
        <p:txBody>
          <a:bodyPr/>
          <a:lstStyle/>
          <a:p>
            <a:endParaRPr lang="en-US"/>
          </a:p>
        </p:txBody>
      </p:sp>
      <p:sp>
        <p:nvSpPr>
          <p:cNvPr id="10" name="Text Placeholder 5">
            <a:extLst>
              <a:ext uri="{FF2B5EF4-FFF2-40B4-BE49-F238E27FC236}">
                <a16:creationId xmlns:a16="http://schemas.microsoft.com/office/drawing/2014/main" id="{752C25B4-2008-7F4D-98F6-EE941049A771}"/>
              </a:ext>
            </a:extLst>
          </p:cNvPr>
          <p:cNvSpPr>
            <a:spLocks noGrp="1"/>
          </p:cNvSpPr>
          <p:nvPr>
            <p:ph type="body" sz="quarter" idx="42" hasCustomPrompt="1"/>
          </p:nvPr>
        </p:nvSpPr>
        <p:spPr>
          <a:xfrm>
            <a:off x="7065037" y="2989055"/>
            <a:ext cx="4487240" cy="369332"/>
          </a:xfrm>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11" name="Text Placeholder 5">
            <a:extLst>
              <a:ext uri="{FF2B5EF4-FFF2-40B4-BE49-F238E27FC236}">
                <a16:creationId xmlns:a16="http://schemas.microsoft.com/office/drawing/2014/main" id="{BE054170-2241-ED46-B6F2-A96F2421A8F2}"/>
              </a:ext>
            </a:extLst>
          </p:cNvPr>
          <p:cNvSpPr>
            <a:spLocks noGrp="1"/>
          </p:cNvSpPr>
          <p:nvPr>
            <p:ph type="body" sz="quarter" idx="43" hasCustomPrompt="1"/>
          </p:nvPr>
        </p:nvSpPr>
        <p:spPr>
          <a:xfrm>
            <a:off x="7065037" y="3479270"/>
            <a:ext cx="4487240" cy="246221"/>
          </a:xfrm>
        </p:spPr>
        <p:txBody>
          <a:bodyPr/>
          <a:lstStyle>
            <a:lvl1pPr>
              <a:defRPr sz="16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12" name="Text Placeholder 5">
            <a:extLst>
              <a:ext uri="{FF2B5EF4-FFF2-40B4-BE49-F238E27FC236}">
                <a16:creationId xmlns:a16="http://schemas.microsoft.com/office/drawing/2014/main" id="{841899F7-96EA-7944-9884-377D1A886ED6}"/>
              </a:ext>
            </a:extLst>
          </p:cNvPr>
          <p:cNvSpPr>
            <a:spLocks noGrp="1"/>
          </p:cNvSpPr>
          <p:nvPr>
            <p:ph type="body" sz="quarter" idx="44" hasCustomPrompt="1"/>
          </p:nvPr>
        </p:nvSpPr>
        <p:spPr>
          <a:xfrm>
            <a:off x="7065037" y="3941348"/>
            <a:ext cx="4487240" cy="246221"/>
          </a:xfrm>
        </p:spPr>
        <p:txBody>
          <a:bodyPr/>
          <a:lstStyle>
            <a:lvl1pPr>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13" name="Text Placeholder 5">
            <a:extLst>
              <a:ext uri="{FF2B5EF4-FFF2-40B4-BE49-F238E27FC236}">
                <a16:creationId xmlns:a16="http://schemas.microsoft.com/office/drawing/2014/main" id="{E3913A58-1263-F54B-835C-EA9A406434B3}"/>
              </a:ext>
            </a:extLst>
          </p:cNvPr>
          <p:cNvSpPr>
            <a:spLocks noGrp="1"/>
          </p:cNvSpPr>
          <p:nvPr>
            <p:ph type="body" sz="quarter" idx="45" hasCustomPrompt="1"/>
          </p:nvPr>
        </p:nvSpPr>
        <p:spPr>
          <a:xfrm>
            <a:off x="7065037" y="4280925"/>
            <a:ext cx="4487240" cy="246221"/>
          </a:xfrm>
        </p:spPr>
        <p:txBody>
          <a:bodyPr/>
          <a:lstStyle>
            <a:lvl1pPr>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14" name="Text Placeholder 5">
            <a:extLst>
              <a:ext uri="{FF2B5EF4-FFF2-40B4-BE49-F238E27FC236}">
                <a16:creationId xmlns:a16="http://schemas.microsoft.com/office/drawing/2014/main" id="{10CB97F7-743E-E942-B1D3-AC0EB7DBE3A5}"/>
              </a:ext>
            </a:extLst>
          </p:cNvPr>
          <p:cNvSpPr>
            <a:spLocks noGrp="1"/>
          </p:cNvSpPr>
          <p:nvPr>
            <p:ph type="body" sz="quarter" idx="46" hasCustomPrompt="1"/>
          </p:nvPr>
        </p:nvSpPr>
        <p:spPr>
          <a:xfrm>
            <a:off x="7065037" y="4606896"/>
            <a:ext cx="4487240" cy="246221"/>
          </a:xfrm>
        </p:spPr>
        <p:txBody>
          <a:bodyPr/>
          <a:lstStyle>
            <a:lvl1pPr>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18"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a:xfrm>
            <a:off x="848291" y="6436556"/>
            <a:ext cx="10782000" cy="169277"/>
          </a:xfrm>
        </p:spPr>
        <p:txBody>
          <a:bodyPr/>
          <a:lstStyle>
            <a:lvl1pPr>
              <a:defRPr>
                <a:solidFill>
                  <a:schemeClr val="bg1"/>
                </a:solidFill>
              </a:defRPr>
            </a:lvl1pPr>
          </a:lstStyle>
          <a:p>
            <a:r>
              <a:rPr lang="en-GB"/>
              <a:t>DWF Public Sector Webinar Series 2025</a:t>
            </a:r>
            <a:endParaRPr lang="en-US" b="1"/>
          </a:p>
        </p:txBody>
      </p:sp>
    </p:spTree>
    <p:extLst>
      <p:ext uri="{BB962C8B-B14F-4D97-AF65-F5344CB8AC3E}">
        <p14:creationId xmlns:p14="http://schemas.microsoft.com/office/powerpoint/2010/main" val="4201792801"/>
      </p:ext>
    </p:extLst>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4 x contact">
    <p:bg>
      <p:bgPr>
        <a:solidFill>
          <a:schemeClr val="accent3"/>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96000" y="652878"/>
            <a:ext cx="0" cy="5054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51743" y="1149088"/>
            <a:ext cx="4267342" cy="4062180"/>
            <a:chOff x="869415" y="822907"/>
            <a:chExt cx="4267342" cy="4062180"/>
          </a:xfrm>
        </p:grpSpPr>
        <p:pic>
          <p:nvPicPr>
            <p:cNvPr id="7" name="Picture 6"/>
            <p:cNvPicPr>
              <a:picLocks noChangeAspect="1"/>
            </p:cNvPicPr>
            <p:nvPr userDrawn="1"/>
          </p:nvPicPr>
          <p:blipFill>
            <a:blip r:embed="rId2"/>
            <a:stretch>
              <a:fillRect/>
            </a:stretch>
          </p:blipFill>
          <p:spPr>
            <a:xfrm>
              <a:off x="869415" y="822907"/>
              <a:ext cx="4267342" cy="4062180"/>
            </a:xfrm>
            <a:prstGeom prst="rect">
              <a:avLst/>
            </a:prstGeom>
          </p:spPr>
        </p:pic>
        <p:sp>
          <p:nvSpPr>
            <p:cNvPr id="8" name="Title 1">
              <a:extLst>
                <a:ext uri="{FF2B5EF4-FFF2-40B4-BE49-F238E27FC236}">
                  <a16:creationId xmlns:a16="http://schemas.microsoft.com/office/drawing/2014/main" id="{1DBD2ED3-9A25-AC45-BFF4-70FC0E5B959F}"/>
                </a:ext>
              </a:extLst>
            </p:cNvPr>
            <p:cNvSpPr txBox="1">
              <a:spLocks/>
            </p:cNvSpPr>
            <p:nvPr userDrawn="1"/>
          </p:nvSpPr>
          <p:spPr>
            <a:xfrm>
              <a:off x="2110811" y="1371049"/>
              <a:ext cx="2671993" cy="427286"/>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a:lstStyle>
            <a:p>
              <a:pPr algn="ctr"/>
              <a:r>
                <a:rPr lang="en-US" sz="2800">
                  <a:solidFill>
                    <a:schemeClr val="bg1"/>
                  </a:solidFill>
                </a:rPr>
                <a:t>Contact us…</a:t>
              </a:r>
            </a:p>
          </p:txBody>
        </p:sp>
      </p:grpSp>
      <p:sp>
        <p:nvSpPr>
          <p:cNvPr id="15" name="Picture Placeholder 19">
            <a:extLst>
              <a:ext uri="{FF2B5EF4-FFF2-40B4-BE49-F238E27FC236}">
                <a16:creationId xmlns:a16="http://schemas.microsoft.com/office/drawing/2014/main" id="{F610B416-E4ED-FA45-B118-64CDF144302E}"/>
              </a:ext>
            </a:extLst>
          </p:cNvPr>
          <p:cNvSpPr>
            <a:spLocks noGrp="1"/>
          </p:cNvSpPr>
          <p:nvPr>
            <p:ph type="pic" sz="quarter" idx="41"/>
          </p:nvPr>
        </p:nvSpPr>
        <p:spPr>
          <a:xfrm>
            <a:off x="6727443" y="1222822"/>
            <a:ext cx="1602000" cy="702000"/>
          </a:xfrm>
          <a:prstGeom prst="rect">
            <a:avLst/>
          </a:prstGeom>
        </p:spPr>
        <p:txBody>
          <a:bodyPr/>
          <a:lstStyle/>
          <a:p>
            <a:endParaRPr lang="en-US"/>
          </a:p>
        </p:txBody>
      </p:sp>
      <p:sp>
        <p:nvSpPr>
          <p:cNvPr id="16" name="Text Placeholder 5">
            <a:extLst>
              <a:ext uri="{FF2B5EF4-FFF2-40B4-BE49-F238E27FC236}">
                <a16:creationId xmlns:a16="http://schemas.microsoft.com/office/drawing/2014/main" id="{317CF69E-CAB9-6841-B0C0-20B85F682CFE}"/>
              </a:ext>
            </a:extLst>
          </p:cNvPr>
          <p:cNvSpPr>
            <a:spLocks noGrp="1"/>
          </p:cNvSpPr>
          <p:nvPr>
            <p:ph type="body" sz="quarter" idx="42" hasCustomPrompt="1"/>
          </p:nvPr>
        </p:nvSpPr>
        <p:spPr>
          <a:xfrm>
            <a:off x="6723327" y="1985700"/>
            <a:ext cx="2088000" cy="184666"/>
          </a:xfrm>
        </p:spPr>
        <p:txBody>
          <a:bodyPr/>
          <a:lstStyle>
            <a:lvl1pPr>
              <a:defRPr sz="12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17" name="Text Placeholder 5">
            <a:extLst>
              <a:ext uri="{FF2B5EF4-FFF2-40B4-BE49-F238E27FC236}">
                <a16:creationId xmlns:a16="http://schemas.microsoft.com/office/drawing/2014/main" id="{142435FB-22FE-2643-9EF8-79941D4AE0EB}"/>
              </a:ext>
            </a:extLst>
          </p:cNvPr>
          <p:cNvSpPr>
            <a:spLocks noGrp="1"/>
          </p:cNvSpPr>
          <p:nvPr>
            <p:ph type="body" sz="quarter" idx="43" hasCustomPrompt="1"/>
          </p:nvPr>
        </p:nvSpPr>
        <p:spPr>
          <a:xfrm>
            <a:off x="6723327" y="2368179"/>
            <a:ext cx="2088000"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19" name="Text Placeholder 5">
            <a:extLst>
              <a:ext uri="{FF2B5EF4-FFF2-40B4-BE49-F238E27FC236}">
                <a16:creationId xmlns:a16="http://schemas.microsoft.com/office/drawing/2014/main" id="{4CC130CA-8A45-8543-A159-6E5986D130F5}"/>
              </a:ext>
            </a:extLst>
          </p:cNvPr>
          <p:cNvSpPr>
            <a:spLocks noGrp="1"/>
          </p:cNvSpPr>
          <p:nvPr>
            <p:ph type="body" sz="quarter" idx="44" hasCustomPrompt="1"/>
          </p:nvPr>
        </p:nvSpPr>
        <p:spPr>
          <a:xfrm>
            <a:off x="6723327" y="2556149"/>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20" name="Text Placeholder 5">
            <a:extLst>
              <a:ext uri="{FF2B5EF4-FFF2-40B4-BE49-F238E27FC236}">
                <a16:creationId xmlns:a16="http://schemas.microsoft.com/office/drawing/2014/main" id="{A46599AF-1B3D-7E47-9333-6CC1172E85C1}"/>
              </a:ext>
            </a:extLst>
          </p:cNvPr>
          <p:cNvSpPr>
            <a:spLocks noGrp="1"/>
          </p:cNvSpPr>
          <p:nvPr>
            <p:ph type="body" sz="quarter" idx="45" hasCustomPrompt="1"/>
          </p:nvPr>
        </p:nvSpPr>
        <p:spPr>
          <a:xfrm>
            <a:off x="6723327" y="2734594"/>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21" name="Text Placeholder 5">
            <a:extLst>
              <a:ext uri="{FF2B5EF4-FFF2-40B4-BE49-F238E27FC236}">
                <a16:creationId xmlns:a16="http://schemas.microsoft.com/office/drawing/2014/main" id="{D3A6670D-89B4-7A42-AC63-68A0A6944CBA}"/>
              </a:ext>
            </a:extLst>
          </p:cNvPr>
          <p:cNvSpPr>
            <a:spLocks noGrp="1"/>
          </p:cNvSpPr>
          <p:nvPr>
            <p:ph type="body" sz="quarter" idx="46" hasCustomPrompt="1"/>
          </p:nvPr>
        </p:nvSpPr>
        <p:spPr>
          <a:xfrm>
            <a:off x="6723327" y="2913038"/>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22" name="Picture Placeholder 19">
            <a:extLst>
              <a:ext uri="{FF2B5EF4-FFF2-40B4-BE49-F238E27FC236}">
                <a16:creationId xmlns:a16="http://schemas.microsoft.com/office/drawing/2014/main" id="{AC095662-E321-8641-807C-E222EBB49848}"/>
              </a:ext>
            </a:extLst>
          </p:cNvPr>
          <p:cNvSpPr>
            <a:spLocks noGrp="1"/>
          </p:cNvSpPr>
          <p:nvPr>
            <p:ph type="pic" sz="quarter" idx="47"/>
          </p:nvPr>
        </p:nvSpPr>
        <p:spPr>
          <a:xfrm>
            <a:off x="8974697" y="1222822"/>
            <a:ext cx="1602000" cy="702000"/>
          </a:xfrm>
          <a:prstGeom prst="rect">
            <a:avLst/>
          </a:prstGeom>
        </p:spPr>
        <p:txBody>
          <a:bodyPr/>
          <a:lstStyle/>
          <a:p>
            <a:endParaRPr lang="en-US"/>
          </a:p>
        </p:txBody>
      </p:sp>
      <p:sp>
        <p:nvSpPr>
          <p:cNvPr id="23" name="Text Placeholder 5">
            <a:extLst>
              <a:ext uri="{FF2B5EF4-FFF2-40B4-BE49-F238E27FC236}">
                <a16:creationId xmlns:a16="http://schemas.microsoft.com/office/drawing/2014/main" id="{529834D7-829C-124C-8D75-3062788D6840}"/>
              </a:ext>
            </a:extLst>
          </p:cNvPr>
          <p:cNvSpPr>
            <a:spLocks noGrp="1"/>
          </p:cNvSpPr>
          <p:nvPr>
            <p:ph type="body" sz="quarter" idx="48" hasCustomPrompt="1"/>
          </p:nvPr>
        </p:nvSpPr>
        <p:spPr>
          <a:xfrm>
            <a:off x="8970581" y="1985700"/>
            <a:ext cx="2088000" cy="184666"/>
          </a:xfrm>
        </p:spPr>
        <p:txBody>
          <a:bodyPr/>
          <a:lstStyle>
            <a:lvl1pPr>
              <a:defRPr sz="12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24" name="Text Placeholder 5">
            <a:extLst>
              <a:ext uri="{FF2B5EF4-FFF2-40B4-BE49-F238E27FC236}">
                <a16:creationId xmlns:a16="http://schemas.microsoft.com/office/drawing/2014/main" id="{8D00DFA0-28E9-E04D-929E-234D97B16B83}"/>
              </a:ext>
            </a:extLst>
          </p:cNvPr>
          <p:cNvSpPr>
            <a:spLocks noGrp="1"/>
          </p:cNvSpPr>
          <p:nvPr>
            <p:ph type="body" sz="quarter" idx="49" hasCustomPrompt="1"/>
          </p:nvPr>
        </p:nvSpPr>
        <p:spPr>
          <a:xfrm>
            <a:off x="8970581" y="2368179"/>
            <a:ext cx="2088000"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25" name="Text Placeholder 5">
            <a:extLst>
              <a:ext uri="{FF2B5EF4-FFF2-40B4-BE49-F238E27FC236}">
                <a16:creationId xmlns:a16="http://schemas.microsoft.com/office/drawing/2014/main" id="{8B761E8A-C456-014C-8EE6-A9193823F541}"/>
              </a:ext>
            </a:extLst>
          </p:cNvPr>
          <p:cNvSpPr>
            <a:spLocks noGrp="1"/>
          </p:cNvSpPr>
          <p:nvPr>
            <p:ph type="body" sz="quarter" idx="50" hasCustomPrompt="1"/>
          </p:nvPr>
        </p:nvSpPr>
        <p:spPr>
          <a:xfrm>
            <a:off x="8970581" y="2556149"/>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26" name="Text Placeholder 5">
            <a:extLst>
              <a:ext uri="{FF2B5EF4-FFF2-40B4-BE49-F238E27FC236}">
                <a16:creationId xmlns:a16="http://schemas.microsoft.com/office/drawing/2014/main" id="{921720F2-6F0B-0845-8AEE-F64C885EF9C6}"/>
              </a:ext>
            </a:extLst>
          </p:cNvPr>
          <p:cNvSpPr>
            <a:spLocks noGrp="1"/>
          </p:cNvSpPr>
          <p:nvPr>
            <p:ph type="body" sz="quarter" idx="51" hasCustomPrompt="1"/>
          </p:nvPr>
        </p:nvSpPr>
        <p:spPr>
          <a:xfrm>
            <a:off x="8970581" y="2734594"/>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27" name="Text Placeholder 5">
            <a:extLst>
              <a:ext uri="{FF2B5EF4-FFF2-40B4-BE49-F238E27FC236}">
                <a16:creationId xmlns:a16="http://schemas.microsoft.com/office/drawing/2014/main" id="{2C5590A3-78D9-B14F-A977-F4419D1004A5}"/>
              </a:ext>
            </a:extLst>
          </p:cNvPr>
          <p:cNvSpPr>
            <a:spLocks noGrp="1"/>
          </p:cNvSpPr>
          <p:nvPr>
            <p:ph type="body" sz="quarter" idx="52" hasCustomPrompt="1"/>
          </p:nvPr>
        </p:nvSpPr>
        <p:spPr>
          <a:xfrm>
            <a:off x="8970581" y="2913038"/>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29" name="Text Placeholder 5">
            <a:extLst>
              <a:ext uri="{FF2B5EF4-FFF2-40B4-BE49-F238E27FC236}">
                <a16:creationId xmlns:a16="http://schemas.microsoft.com/office/drawing/2014/main" id="{0AF0C5CE-F853-1243-B13B-5F1D021030D2}"/>
              </a:ext>
            </a:extLst>
          </p:cNvPr>
          <p:cNvSpPr>
            <a:spLocks noGrp="1"/>
          </p:cNvSpPr>
          <p:nvPr>
            <p:ph type="body" sz="quarter" idx="66" hasCustomPrompt="1"/>
          </p:nvPr>
        </p:nvSpPr>
        <p:spPr>
          <a:xfrm>
            <a:off x="6723327" y="4077971"/>
            <a:ext cx="2088000" cy="184666"/>
          </a:xfrm>
        </p:spPr>
        <p:txBody>
          <a:bodyPr/>
          <a:lstStyle>
            <a:lvl1pPr>
              <a:defRPr sz="12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30" name="Text Placeholder 5">
            <a:extLst>
              <a:ext uri="{FF2B5EF4-FFF2-40B4-BE49-F238E27FC236}">
                <a16:creationId xmlns:a16="http://schemas.microsoft.com/office/drawing/2014/main" id="{3024E2B8-DAE4-9747-95A6-2D6A0218B915}"/>
              </a:ext>
            </a:extLst>
          </p:cNvPr>
          <p:cNvSpPr>
            <a:spLocks noGrp="1"/>
          </p:cNvSpPr>
          <p:nvPr>
            <p:ph type="body" sz="quarter" idx="67" hasCustomPrompt="1"/>
          </p:nvPr>
        </p:nvSpPr>
        <p:spPr>
          <a:xfrm>
            <a:off x="6723327" y="4460450"/>
            <a:ext cx="2088000"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31" name="Text Placeholder 5">
            <a:extLst>
              <a:ext uri="{FF2B5EF4-FFF2-40B4-BE49-F238E27FC236}">
                <a16:creationId xmlns:a16="http://schemas.microsoft.com/office/drawing/2014/main" id="{A0F4B92D-32E6-054F-860E-F976A4061395}"/>
              </a:ext>
            </a:extLst>
          </p:cNvPr>
          <p:cNvSpPr>
            <a:spLocks noGrp="1"/>
          </p:cNvSpPr>
          <p:nvPr>
            <p:ph type="body" sz="quarter" idx="68" hasCustomPrompt="1"/>
          </p:nvPr>
        </p:nvSpPr>
        <p:spPr>
          <a:xfrm>
            <a:off x="6723327" y="4638895"/>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32" name="Text Placeholder 5">
            <a:extLst>
              <a:ext uri="{FF2B5EF4-FFF2-40B4-BE49-F238E27FC236}">
                <a16:creationId xmlns:a16="http://schemas.microsoft.com/office/drawing/2014/main" id="{1C3A710D-926F-624E-A1B1-889290674529}"/>
              </a:ext>
            </a:extLst>
          </p:cNvPr>
          <p:cNvSpPr>
            <a:spLocks noGrp="1"/>
          </p:cNvSpPr>
          <p:nvPr>
            <p:ph type="body" sz="quarter" idx="69" hasCustomPrompt="1"/>
          </p:nvPr>
        </p:nvSpPr>
        <p:spPr>
          <a:xfrm>
            <a:off x="6723327" y="4817340"/>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33" name="Text Placeholder 5">
            <a:extLst>
              <a:ext uri="{FF2B5EF4-FFF2-40B4-BE49-F238E27FC236}">
                <a16:creationId xmlns:a16="http://schemas.microsoft.com/office/drawing/2014/main" id="{0C347B76-7BCC-BB4E-A15E-E6E728F5E053}"/>
              </a:ext>
            </a:extLst>
          </p:cNvPr>
          <p:cNvSpPr>
            <a:spLocks noGrp="1"/>
          </p:cNvSpPr>
          <p:nvPr>
            <p:ph type="body" sz="quarter" idx="70" hasCustomPrompt="1"/>
          </p:nvPr>
        </p:nvSpPr>
        <p:spPr>
          <a:xfrm>
            <a:off x="6723327" y="4995784"/>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35" name="Text Placeholder 5">
            <a:extLst>
              <a:ext uri="{FF2B5EF4-FFF2-40B4-BE49-F238E27FC236}">
                <a16:creationId xmlns:a16="http://schemas.microsoft.com/office/drawing/2014/main" id="{8392E5D5-89CE-B24B-896E-34F8A7C0ADC2}"/>
              </a:ext>
            </a:extLst>
          </p:cNvPr>
          <p:cNvSpPr>
            <a:spLocks noGrp="1"/>
          </p:cNvSpPr>
          <p:nvPr>
            <p:ph type="body" sz="quarter" idx="72" hasCustomPrompt="1"/>
          </p:nvPr>
        </p:nvSpPr>
        <p:spPr>
          <a:xfrm>
            <a:off x="8970581" y="4077971"/>
            <a:ext cx="2088000" cy="184666"/>
          </a:xfrm>
        </p:spPr>
        <p:txBody>
          <a:bodyPr/>
          <a:lstStyle>
            <a:lvl1pPr>
              <a:defRPr sz="12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36" name="Text Placeholder 5">
            <a:extLst>
              <a:ext uri="{FF2B5EF4-FFF2-40B4-BE49-F238E27FC236}">
                <a16:creationId xmlns:a16="http://schemas.microsoft.com/office/drawing/2014/main" id="{9FF7AD83-3BD4-6D45-B947-37D5A837B862}"/>
              </a:ext>
            </a:extLst>
          </p:cNvPr>
          <p:cNvSpPr>
            <a:spLocks noGrp="1"/>
          </p:cNvSpPr>
          <p:nvPr>
            <p:ph type="body" sz="quarter" idx="73" hasCustomPrompt="1"/>
          </p:nvPr>
        </p:nvSpPr>
        <p:spPr>
          <a:xfrm>
            <a:off x="8970581" y="4460450"/>
            <a:ext cx="2088000"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37" name="Text Placeholder 5">
            <a:extLst>
              <a:ext uri="{FF2B5EF4-FFF2-40B4-BE49-F238E27FC236}">
                <a16:creationId xmlns:a16="http://schemas.microsoft.com/office/drawing/2014/main" id="{30DEE044-0620-A34D-BFD0-14A75FB431DA}"/>
              </a:ext>
            </a:extLst>
          </p:cNvPr>
          <p:cNvSpPr>
            <a:spLocks noGrp="1"/>
          </p:cNvSpPr>
          <p:nvPr>
            <p:ph type="body" sz="quarter" idx="74" hasCustomPrompt="1"/>
          </p:nvPr>
        </p:nvSpPr>
        <p:spPr>
          <a:xfrm>
            <a:off x="8970581" y="4638895"/>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38" name="Text Placeholder 5">
            <a:extLst>
              <a:ext uri="{FF2B5EF4-FFF2-40B4-BE49-F238E27FC236}">
                <a16:creationId xmlns:a16="http://schemas.microsoft.com/office/drawing/2014/main" id="{0723B409-75E5-3E4D-821F-BD0AF5B6DA00}"/>
              </a:ext>
            </a:extLst>
          </p:cNvPr>
          <p:cNvSpPr>
            <a:spLocks noGrp="1"/>
          </p:cNvSpPr>
          <p:nvPr>
            <p:ph type="body" sz="quarter" idx="75" hasCustomPrompt="1"/>
          </p:nvPr>
        </p:nvSpPr>
        <p:spPr>
          <a:xfrm>
            <a:off x="8970581" y="4817340"/>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39" name="Text Placeholder 5">
            <a:extLst>
              <a:ext uri="{FF2B5EF4-FFF2-40B4-BE49-F238E27FC236}">
                <a16:creationId xmlns:a16="http://schemas.microsoft.com/office/drawing/2014/main" id="{88169D7D-9F23-6D40-A32A-8B22116EF008}"/>
              </a:ext>
            </a:extLst>
          </p:cNvPr>
          <p:cNvSpPr>
            <a:spLocks noGrp="1"/>
          </p:cNvSpPr>
          <p:nvPr>
            <p:ph type="body" sz="quarter" idx="76" hasCustomPrompt="1"/>
          </p:nvPr>
        </p:nvSpPr>
        <p:spPr>
          <a:xfrm>
            <a:off x="8970581" y="4995784"/>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40" name="Picture Placeholder 19">
            <a:extLst>
              <a:ext uri="{FF2B5EF4-FFF2-40B4-BE49-F238E27FC236}">
                <a16:creationId xmlns:a16="http://schemas.microsoft.com/office/drawing/2014/main" id="{F610B416-E4ED-FA45-B118-64CDF144302E}"/>
              </a:ext>
            </a:extLst>
          </p:cNvPr>
          <p:cNvSpPr>
            <a:spLocks noGrp="1"/>
          </p:cNvSpPr>
          <p:nvPr>
            <p:ph type="pic" sz="quarter" idx="77"/>
          </p:nvPr>
        </p:nvSpPr>
        <p:spPr>
          <a:xfrm>
            <a:off x="6727443" y="3301414"/>
            <a:ext cx="1602000" cy="702000"/>
          </a:xfrm>
          <a:prstGeom prst="rect">
            <a:avLst/>
          </a:prstGeom>
        </p:spPr>
        <p:txBody>
          <a:bodyPr/>
          <a:lstStyle/>
          <a:p>
            <a:endParaRPr lang="en-US"/>
          </a:p>
        </p:txBody>
      </p:sp>
      <p:sp>
        <p:nvSpPr>
          <p:cNvPr id="41" name="Picture Placeholder 19">
            <a:extLst>
              <a:ext uri="{FF2B5EF4-FFF2-40B4-BE49-F238E27FC236}">
                <a16:creationId xmlns:a16="http://schemas.microsoft.com/office/drawing/2014/main" id="{AC095662-E321-8641-807C-E222EBB49848}"/>
              </a:ext>
            </a:extLst>
          </p:cNvPr>
          <p:cNvSpPr>
            <a:spLocks noGrp="1"/>
          </p:cNvSpPr>
          <p:nvPr>
            <p:ph type="pic" sz="quarter" idx="78"/>
          </p:nvPr>
        </p:nvSpPr>
        <p:spPr>
          <a:xfrm>
            <a:off x="8974697" y="3301414"/>
            <a:ext cx="1602000" cy="702000"/>
          </a:xfrm>
          <a:prstGeom prst="rect">
            <a:avLst/>
          </a:prstGeom>
        </p:spPr>
        <p:txBody>
          <a:bodyPr/>
          <a:lstStyle/>
          <a:p>
            <a:endParaRPr lang="en-US"/>
          </a:p>
        </p:txBody>
      </p:sp>
      <p:sp>
        <p:nvSpPr>
          <p:cNvPr id="3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a:xfrm>
            <a:off x="560291" y="6436556"/>
            <a:ext cx="288000" cy="153888"/>
          </a:xfrm>
        </p:spPr>
        <p:txBody>
          <a:bodyPr/>
          <a:lstStyle>
            <a:lvl1pPr>
              <a:defRPr>
                <a:solidFill>
                  <a:srgbClr val="42A4C4"/>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a:p>
        </p:txBody>
      </p:sp>
      <p:cxnSp>
        <p:nvCxnSpPr>
          <p:cNvPr id="42" name="Straight Connector 41">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42A4C4"/>
            </a:solidFill>
          </a:ln>
        </p:spPr>
        <p:style>
          <a:lnRef idx="1">
            <a:schemeClr val="accent1"/>
          </a:lnRef>
          <a:fillRef idx="0">
            <a:schemeClr val="accent1"/>
          </a:fillRef>
          <a:effectRef idx="0">
            <a:schemeClr val="accent1"/>
          </a:effectRef>
          <a:fontRef idx="minor">
            <a:schemeClr val="tx1"/>
          </a:fontRef>
        </p:style>
      </p:cxnSp>
      <p:sp>
        <p:nvSpPr>
          <p:cNvPr id="43"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a:xfrm>
            <a:off x="848291" y="6436556"/>
            <a:ext cx="10782000" cy="169277"/>
          </a:xfrm>
        </p:spPr>
        <p:txBody>
          <a:bodyPr/>
          <a:lstStyle>
            <a:lvl1pPr>
              <a:defRPr>
                <a:solidFill>
                  <a:schemeClr val="bg1"/>
                </a:solidFill>
              </a:defRPr>
            </a:lvl1pPr>
          </a:lstStyle>
          <a:p>
            <a:r>
              <a:rPr lang="en-GB"/>
              <a:t>DWF Public Sector Webinar Series 2025</a:t>
            </a:r>
            <a:endParaRPr lang="en-US" b="1"/>
          </a:p>
        </p:txBody>
      </p:sp>
    </p:spTree>
    <p:extLst>
      <p:ext uri="{BB962C8B-B14F-4D97-AF65-F5344CB8AC3E}">
        <p14:creationId xmlns:p14="http://schemas.microsoft.com/office/powerpoint/2010/main" val="623670074"/>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2 x contact">
    <p:bg>
      <p:bgPr>
        <a:solidFill>
          <a:schemeClr val="accent3"/>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96000" y="652878"/>
            <a:ext cx="0" cy="5054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51743" y="1149088"/>
            <a:ext cx="4267342" cy="4062180"/>
            <a:chOff x="869415" y="822907"/>
            <a:chExt cx="4267342" cy="4062180"/>
          </a:xfrm>
        </p:grpSpPr>
        <p:pic>
          <p:nvPicPr>
            <p:cNvPr id="7" name="Picture 6"/>
            <p:cNvPicPr>
              <a:picLocks noChangeAspect="1"/>
            </p:cNvPicPr>
            <p:nvPr userDrawn="1"/>
          </p:nvPicPr>
          <p:blipFill>
            <a:blip r:embed="rId2"/>
            <a:stretch>
              <a:fillRect/>
            </a:stretch>
          </p:blipFill>
          <p:spPr>
            <a:xfrm>
              <a:off x="869415" y="822907"/>
              <a:ext cx="4267342" cy="4062180"/>
            </a:xfrm>
            <a:prstGeom prst="rect">
              <a:avLst/>
            </a:prstGeom>
          </p:spPr>
        </p:pic>
        <p:sp>
          <p:nvSpPr>
            <p:cNvPr id="8" name="Title 1">
              <a:extLst>
                <a:ext uri="{FF2B5EF4-FFF2-40B4-BE49-F238E27FC236}">
                  <a16:creationId xmlns:a16="http://schemas.microsoft.com/office/drawing/2014/main" id="{1DBD2ED3-9A25-AC45-BFF4-70FC0E5B959F}"/>
                </a:ext>
              </a:extLst>
            </p:cNvPr>
            <p:cNvSpPr txBox="1">
              <a:spLocks/>
            </p:cNvSpPr>
            <p:nvPr userDrawn="1"/>
          </p:nvSpPr>
          <p:spPr>
            <a:xfrm>
              <a:off x="2110811" y="1371049"/>
              <a:ext cx="2671993" cy="427286"/>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a:lstStyle>
            <a:p>
              <a:pPr algn="ctr"/>
              <a:r>
                <a:rPr lang="en-US" sz="2800">
                  <a:solidFill>
                    <a:schemeClr val="bg1"/>
                  </a:solidFill>
                </a:rPr>
                <a:t>Contact us…</a:t>
              </a:r>
            </a:p>
          </p:txBody>
        </p:sp>
      </p:grpSp>
      <p:sp>
        <p:nvSpPr>
          <p:cNvPr id="15" name="Picture Placeholder 19">
            <a:extLst>
              <a:ext uri="{FF2B5EF4-FFF2-40B4-BE49-F238E27FC236}">
                <a16:creationId xmlns:a16="http://schemas.microsoft.com/office/drawing/2014/main" id="{F610B416-E4ED-FA45-B118-64CDF144302E}"/>
              </a:ext>
            </a:extLst>
          </p:cNvPr>
          <p:cNvSpPr>
            <a:spLocks noGrp="1"/>
          </p:cNvSpPr>
          <p:nvPr>
            <p:ph type="pic" sz="quarter" idx="41"/>
          </p:nvPr>
        </p:nvSpPr>
        <p:spPr>
          <a:xfrm>
            <a:off x="6727443" y="768512"/>
            <a:ext cx="2442194" cy="1070175"/>
          </a:xfrm>
          <a:prstGeom prst="rect">
            <a:avLst/>
          </a:prstGeom>
        </p:spPr>
        <p:txBody>
          <a:bodyPr/>
          <a:lstStyle/>
          <a:p>
            <a:endParaRPr lang="en-US"/>
          </a:p>
        </p:txBody>
      </p:sp>
      <p:sp>
        <p:nvSpPr>
          <p:cNvPr id="16" name="Text Placeholder 5">
            <a:extLst>
              <a:ext uri="{FF2B5EF4-FFF2-40B4-BE49-F238E27FC236}">
                <a16:creationId xmlns:a16="http://schemas.microsoft.com/office/drawing/2014/main" id="{317CF69E-CAB9-6841-B0C0-20B85F682CFE}"/>
              </a:ext>
            </a:extLst>
          </p:cNvPr>
          <p:cNvSpPr>
            <a:spLocks noGrp="1"/>
          </p:cNvSpPr>
          <p:nvPr>
            <p:ph type="body" sz="quarter" idx="42" hasCustomPrompt="1"/>
          </p:nvPr>
        </p:nvSpPr>
        <p:spPr>
          <a:xfrm>
            <a:off x="6723326" y="1899564"/>
            <a:ext cx="4257094" cy="246221"/>
          </a:xfrm>
        </p:spPr>
        <p:txBody>
          <a:bodyPr/>
          <a:lstStyle>
            <a:lvl1pPr>
              <a:defRPr sz="16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17" name="Text Placeholder 5">
            <a:extLst>
              <a:ext uri="{FF2B5EF4-FFF2-40B4-BE49-F238E27FC236}">
                <a16:creationId xmlns:a16="http://schemas.microsoft.com/office/drawing/2014/main" id="{142435FB-22FE-2643-9EF8-79941D4AE0EB}"/>
              </a:ext>
            </a:extLst>
          </p:cNvPr>
          <p:cNvSpPr>
            <a:spLocks noGrp="1"/>
          </p:cNvSpPr>
          <p:nvPr>
            <p:ph type="body" sz="quarter" idx="43" hasCustomPrompt="1"/>
          </p:nvPr>
        </p:nvSpPr>
        <p:spPr>
          <a:xfrm>
            <a:off x="6723326" y="2282044"/>
            <a:ext cx="4257094"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19" name="Text Placeholder 5">
            <a:extLst>
              <a:ext uri="{FF2B5EF4-FFF2-40B4-BE49-F238E27FC236}">
                <a16:creationId xmlns:a16="http://schemas.microsoft.com/office/drawing/2014/main" id="{4CC130CA-8A45-8543-A159-6E5986D130F5}"/>
              </a:ext>
            </a:extLst>
          </p:cNvPr>
          <p:cNvSpPr>
            <a:spLocks noGrp="1"/>
          </p:cNvSpPr>
          <p:nvPr>
            <p:ph type="body" sz="quarter" idx="44" hasCustomPrompt="1"/>
          </p:nvPr>
        </p:nvSpPr>
        <p:spPr>
          <a:xfrm>
            <a:off x="6723326" y="2470014"/>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20" name="Text Placeholder 5">
            <a:extLst>
              <a:ext uri="{FF2B5EF4-FFF2-40B4-BE49-F238E27FC236}">
                <a16:creationId xmlns:a16="http://schemas.microsoft.com/office/drawing/2014/main" id="{A46599AF-1B3D-7E47-9333-6CC1172E85C1}"/>
              </a:ext>
            </a:extLst>
          </p:cNvPr>
          <p:cNvSpPr>
            <a:spLocks noGrp="1"/>
          </p:cNvSpPr>
          <p:nvPr>
            <p:ph type="body" sz="quarter" idx="45" hasCustomPrompt="1"/>
          </p:nvPr>
        </p:nvSpPr>
        <p:spPr>
          <a:xfrm>
            <a:off x="6723326" y="2648459"/>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21" name="Text Placeholder 5">
            <a:extLst>
              <a:ext uri="{FF2B5EF4-FFF2-40B4-BE49-F238E27FC236}">
                <a16:creationId xmlns:a16="http://schemas.microsoft.com/office/drawing/2014/main" id="{D3A6670D-89B4-7A42-AC63-68A0A6944CBA}"/>
              </a:ext>
            </a:extLst>
          </p:cNvPr>
          <p:cNvSpPr>
            <a:spLocks noGrp="1"/>
          </p:cNvSpPr>
          <p:nvPr>
            <p:ph type="body" sz="quarter" idx="46" hasCustomPrompt="1"/>
          </p:nvPr>
        </p:nvSpPr>
        <p:spPr>
          <a:xfrm>
            <a:off x="6723326" y="2826903"/>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29" name="Text Placeholder 5">
            <a:extLst>
              <a:ext uri="{FF2B5EF4-FFF2-40B4-BE49-F238E27FC236}">
                <a16:creationId xmlns:a16="http://schemas.microsoft.com/office/drawing/2014/main" id="{0AF0C5CE-F853-1243-B13B-5F1D021030D2}"/>
              </a:ext>
            </a:extLst>
          </p:cNvPr>
          <p:cNvSpPr>
            <a:spLocks noGrp="1"/>
          </p:cNvSpPr>
          <p:nvPr>
            <p:ph type="body" sz="quarter" idx="66" hasCustomPrompt="1"/>
          </p:nvPr>
        </p:nvSpPr>
        <p:spPr>
          <a:xfrm>
            <a:off x="6723326" y="4510332"/>
            <a:ext cx="4257094" cy="246221"/>
          </a:xfrm>
        </p:spPr>
        <p:txBody>
          <a:bodyPr/>
          <a:lstStyle>
            <a:lvl1pPr>
              <a:defRPr sz="16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30" name="Text Placeholder 5">
            <a:extLst>
              <a:ext uri="{FF2B5EF4-FFF2-40B4-BE49-F238E27FC236}">
                <a16:creationId xmlns:a16="http://schemas.microsoft.com/office/drawing/2014/main" id="{3024E2B8-DAE4-9747-95A6-2D6A0218B915}"/>
              </a:ext>
            </a:extLst>
          </p:cNvPr>
          <p:cNvSpPr>
            <a:spLocks noGrp="1"/>
          </p:cNvSpPr>
          <p:nvPr>
            <p:ph type="body" sz="quarter" idx="67" hasCustomPrompt="1"/>
          </p:nvPr>
        </p:nvSpPr>
        <p:spPr>
          <a:xfrm>
            <a:off x="6723326" y="4892812"/>
            <a:ext cx="4257094"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31" name="Text Placeholder 5">
            <a:extLst>
              <a:ext uri="{FF2B5EF4-FFF2-40B4-BE49-F238E27FC236}">
                <a16:creationId xmlns:a16="http://schemas.microsoft.com/office/drawing/2014/main" id="{A0F4B92D-32E6-054F-860E-F976A4061395}"/>
              </a:ext>
            </a:extLst>
          </p:cNvPr>
          <p:cNvSpPr>
            <a:spLocks noGrp="1"/>
          </p:cNvSpPr>
          <p:nvPr>
            <p:ph type="body" sz="quarter" idx="68" hasCustomPrompt="1"/>
          </p:nvPr>
        </p:nvSpPr>
        <p:spPr>
          <a:xfrm>
            <a:off x="6723326" y="5071257"/>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32" name="Text Placeholder 5">
            <a:extLst>
              <a:ext uri="{FF2B5EF4-FFF2-40B4-BE49-F238E27FC236}">
                <a16:creationId xmlns:a16="http://schemas.microsoft.com/office/drawing/2014/main" id="{1C3A710D-926F-624E-A1B1-889290674529}"/>
              </a:ext>
            </a:extLst>
          </p:cNvPr>
          <p:cNvSpPr>
            <a:spLocks noGrp="1"/>
          </p:cNvSpPr>
          <p:nvPr>
            <p:ph type="body" sz="quarter" idx="69" hasCustomPrompt="1"/>
          </p:nvPr>
        </p:nvSpPr>
        <p:spPr>
          <a:xfrm>
            <a:off x="6723326" y="5249702"/>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33" name="Text Placeholder 5">
            <a:extLst>
              <a:ext uri="{FF2B5EF4-FFF2-40B4-BE49-F238E27FC236}">
                <a16:creationId xmlns:a16="http://schemas.microsoft.com/office/drawing/2014/main" id="{0C347B76-7BCC-BB4E-A15E-E6E728F5E053}"/>
              </a:ext>
            </a:extLst>
          </p:cNvPr>
          <p:cNvSpPr>
            <a:spLocks noGrp="1"/>
          </p:cNvSpPr>
          <p:nvPr>
            <p:ph type="body" sz="quarter" idx="70" hasCustomPrompt="1"/>
          </p:nvPr>
        </p:nvSpPr>
        <p:spPr>
          <a:xfrm>
            <a:off x="6723326" y="5428146"/>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40" name="Picture Placeholder 19">
            <a:extLst>
              <a:ext uri="{FF2B5EF4-FFF2-40B4-BE49-F238E27FC236}">
                <a16:creationId xmlns:a16="http://schemas.microsoft.com/office/drawing/2014/main" id="{F610B416-E4ED-FA45-B118-64CDF144302E}"/>
              </a:ext>
            </a:extLst>
          </p:cNvPr>
          <p:cNvSpPr>
            <a:spLocks noGrp="1"/>
          </p:cNvSpPr>
          <p:nvPr>
            <p:ph type="pic" sz="quarter" idx="77"/>
          </p:nvPr>
        </p:nvSpPr>
        <p:spPr>
          <a:xfrm>
            <a:off x="6727443" y="3365601"/>
            <a:ext cx="2442194" cy="1070175"/>
          </a:xfrm>
          <a:prstGeom prst="rect">
            <a:avLst/>
          </a:prstGeom>
        </p:spPr>
        <p:txBody>
          <a:bodyPr/>
          <a:lstStyle/>
          <a:p>
            <a:endParaRPr lang="en-US"/>
          </a:p>
        </p:txBody>
      </p:sp>
      <p:sp>
        <p:nvSpPr>
          <p:cNvPr id="22"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a:xfrm>
            <a:off x="560291" y="6436556"/>
            <a:ext cx="288000" cy="153888"/>
          </a:xfrm>
        </p:spPr>
        <p:txBody>
          <a:bodyPr/>
          <a:lstStyle>
            <a:lvl1pPr>
              <a:defRPr>
                <a:solidFill>
                  <a:srgbClr val="42A4C4"/>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a:p>
        </p:txBody>
      </p:sp>
      <p:cxnSp>
        <p:nvCxnSpPr>
          <p:cNvPr id="23" name="Straight Connector 22">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42A4C4"/>
            </a:solidFill>
          </a:ln>
        </p:spPr>
        <p:style>
          <a:lnRef idx="1">
            <a:schemeClr val="accent1"/>
          </a:lnRef>
          <a:fillRef idx="0">
            <a:schemeClr val="accent1"/>
          </a:fillRef>
          <a:effectRef idx="0">
            <a:schemeClr val="accent1"/>
          </a:effectRef>
          <a:fontRef idx="minor">
            <a:schemeClr val="tx1"/>
          </a:fontRef>
        </p:style>
      </p:cxnSp>
      <p:sp>
        <p:nvSpPr>
          <p:cNvPr id="24"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a:xfrm>
            <a:off x="848291" y="6436556"/>
            <a:ext cx="10782000" cy="169277"/>
          </a:xfrm>
        </p:spPr>
        <p:txBody>
          <a:bodyPr/>
          <a:lstStyle>
            <a:lvl1pPr>
              <a:defRPr>
                <a:solidFill>
                  <a:schemeClr val="bg1"/>
                </a:solidFill>
              </a:defRPr>
            </a:lvl1pPr>
          </a:lstStyle>
          <a:p>
            <a:r>
              <a:rPr lang="en-GB"/>
              <a:t>DWF Public Sector Webinar Series 2025</a:t>
            </a:r>
            <a:endParaRPr lang="en-US" b="1"/>
          </a:p>
        </p:txBody>
      </p:sp>
    </p:spTree>
    <p:extLst>
      <p:ext uri="{BB962C8B-B14F-4D97-AF65-F5344CB8AC3E}">
        <p14:creationId xmlns:p14="http://schemas.microsoft.com/office/powerpoint/2010/main" val="1668610760"/>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Single contact">
    <p:bg>
      <p:bgPr>
        <a:solidFill>
          <a:schemeClr val="accent1">
            <a:alpha val="99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lvl1pPr>
              <a:defRPr>
                <a:solidFill>
                  <a:srgbClr val="F5B2C5"/>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a:p>
        </p:txBody>
      </p:sp>
      <p:cxnSp>
        <p:nvCxnSpPr>
          <p:cNvPr id="6" name="Straight Connector 5">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F5B2C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6449786" y="647700"/>
            <a:ext cx="0" cy="5054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19">
            <a:extLst>
              <a:ext uri="{FF2B5EF4-FFF2-40B4-BE49-F238E27FC236}">
                <a16:creationId xmlns:a16="http://schemas.microsoft.com/office/drawing/2014/main" id="{04BEA4F4-CC36-0448-A29A-238B573F0F44}"/>
              </a:ext>
            </a:extLst>
          </p:cNvPr>
          <p:cNvSpPr>
            <a:spLocks noGrp="1"/>
          </p:cNvSpPr>
          <p:nvPr>
            <p:ph type="pic" sz="quarter" idx="41"/>
          </p:nvPr>
        </p:nvSpPr>
        <p:spPr>
          <a:xfrm>
            <a:off x="7069153" y="1496883"/>
            <a:ext cx="2912616" cy="1276315"/>
          </a:xfrm>
          <a:prstGeom prst="rect">
            <a:avLst/>
          </a:prstGeom>
        </p:spPr>
        <p:txBody>
          <a:bodyPr/>
          <a:lstStyle/>
          <a:p>
            <a:endParaRPr lang="en-US"/>
          </a:p>
        </p:txBody>
      </p:sp>
      <p:sp>
        <p:nvSpPr>
          <p:cNvPr id="10" name="Text Placeholder 5">
            <a:extLst>
              <a:ext uri="{FF2B5EF4-FFF2-40B4-BE49-F238E27FC236}">
                <a16:creationId xmlns:a16="http://schemas.microsoft.com/office/drawing/2014/main" id="{752C25B4-2008-7F4D-98F6-EE941049A771}"/>
              </a:ext>
            </a:extLst>
          </p:cNvPr>
          <p:cNvSpPr>
            <a:spLocks noGrp="1"/>
          </p:cNvSpPr>
          <p:nvPr>
            <p:ph type="body" sz="quarter" idx="42" hasCustomPrompt="1"/>
          </p:nvPr>
        </p:nvSpPr>
        <p:spPr>
          <a:xfrm>
            <a:off x="7065037" y="2989055"/>
            <a:ext cx="4487240" cy="369332"/>
          </a:xfrm>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11" name="Text Placeholder 5">
            <a:extLst>
              <a:ext uri="{FF2B5EF4-FFF2-40B4-BE49-F238E27FC236}">
                <a16:creationId xmlns:a16="http://schemas.microsoft.com/office/drawing/2014/main" id="{BE054170-2241-ED46-B6F2-A96F2421A8F2}"/>
              </a:ext>
            </a:extLst>
          </p:cNvPr>
          <p:cNvSpPr>
            <a:spLocks noGrp="1"/>
          </p:cNvSpPr>
          <p:nvPr>
            <p:ph type="body" sz="quarter" idx="43" hasCustomPrompt="1"/>
          </p:nvPr>
        </p:nvSpPr>
        <p:spPr>
          <a:xfrm>
            <a:off x="7065037" y="3479270"/>
            <a:ext cx="4487240" cy="246221"/>
          </a:xfrm>
        </p:spPr>
        <p:txBody>
          <a:bodyPr/>
          <a:lstStyle>
            <a:lvl1pPr>
              <a:defRPr sz="1600" b="1" i="0">
                <a:solidFill>
                  <a:srgbClr val="F5B2C5"/>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12" name="Text Placeholder 5">
            <a:extLst>
              <a:ext uri="{FF2B5EF4-FFF2-40B4-BE49-F238E27FC236}">
                <a16:creationId xmlns:a16="http://schemas.microsoft.com/office/drawing/2014/main" id="{841899F7-96EA-7944-9884-377D1A886ED6}"/>
              </a:ext>
            </a:extLst>
          </p:cNvPr>
          <p:cNvSpPr>
            <a:spLocks noGrp="1"/>
          </p:cNvSpPr>
          <p:nvPr>
            <p:ph type="body" sz="quarter" idx="44" hasCustomPrompt="1"/>
          </p:nvPr>
        </p:nvSpPr>
        <p:spPr>
          <a:xfrm>
            <a:off x="7065037" y="3941348"/>
            <a:ext cx="4487240" cy="246221"/>
          </a:xfrm>
        </p:spPr>
        <p:txBody>
          <a:bodyPr/>
          <a:lstStyle>
            <a:lvl1pPr>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13" name="Text Placeholder 5">
            <a:extLst>
              <a:ext uri="{FF2B5EF4-FFF2-40B4-BE49-F238E27FC236}">
                <a16:creationId xmlns:a16="http://schemas.microsoft.com/office/drawing/2014/main" id="{E3913A58-1263-F54B-835C-EA9A406434B3}"/>
              </a:ext>
            </a:extLst>
          </p:cNvPr>
          <p:cNvSpPr>
            <a:spLocks noGrp="1"/>
          </p:cNvSpPr>
          <p:nvPr>
            <p:ph type="body" sz="quarter" idx="45" hasCustomPrompt="1"/>
          </p:nvPr>
        </p:nvSpPr>
        <p:spPr>
          <a:xfrm>
            <a:off x="7065037" y="4280925"/>
            <a:ext cx="4487240" cy="246221"/>
          </a:xfrm>
        </p:spPr>
        <p:txBody>
          <a:bodyPr/>
          <a:lstStyle>
            <a:lvl1pPr>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14" name="Text Placeholder 5">
            <a:extLst>
              <a:ext uri="{FF2B5EF4-FFF2-40B4-BE49-F238E27FC236}">
                <a16:creationId xmlns:a16="http://schemas.microsoft.com/office/drawing/2014/main" id="{10CB97F7-743E-E942-B1D3-AC0EB7DBE3A5}"/>
              </a:ext>
            </a:extLst>
          </p:cNvPr>
          <p:cNvSpPr>
            <a:spLocks noGrp="1"/>
          </p:cNvSpPr>
          <p:nvPr>
            <p:ph type="body" sz="quarter" idx="46" hasCustomPrompt="1"/>
          </p:nvPr>
        </p:nvSpPr>
        <p:spPr>
          <a:xfrm>
            <a:off x="7065037" y="4606896"/>
            <a:ext cx="4487240" cy="246221"/>
          </a:xfrm>
        </p:spPr>
        <p:txBody>
          <a:bodyPr/>
          <a:lstStyle>
            <a:lvl1pPr>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18"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a:xfrm>
            <a:off x="848291" y="6436556"/>
            <a:ext cx="10782000" cy="169277"/>
          </a:xfrm>
        </p:spPr>
        <p:txBody>
          <a:bodyPr/>
          <a:lstStyle>
            <a:lvl1pPr>
              <a:defRPr>
                <a:solidFill>
                  <a:schemeClr val="bg1"/>
                </a:solidFill>
              </a:defRPr>
            </a:lvl1pPr>
          </a:lstStyle>
          <a:p>
            <a:r>
              <a:rPr lang="en-GB"/>
              <a:t>DWF Public Sector Webinar Series 2025</a:t>
            </a:r>
            <a:endParaRPr lang="en-US" b="1"/>
          </a:p>
        </p:txBody>
      </p:sp>
      <p:grpSp>
        <p:nvGrpSpPr>
          <p:cNvPr id="34" name="Group 33"/>
          <p:cNvGrpSpPr/>
          <p:nvPr userDrawn="1"/>
        </p:nvGrpSpPr>
        <p:grpSpPr>
          <a:xfrm>
            <a:off x="931863" y="1497013"/>
            <a:ext cx="4865687" cy="3354388"/>
            <a:chOff x="931863" y="1497013"/>
            <a:chExt cx="4865687" cy="3354388"/>
          </a:xfrm>
        </p:grpSpPr>
        <p:sp>
          <p:nvSpPr>
            <p:cNvPr id="21" name="Freeform 44"/>
            <p:cNvSpPr>
              <a:spLocks/>
            </p:cNvSpPr>
            <p:nvPr userDrawn="1"/>
          </p:nvSpPr>
          <p:spPr bwMode="auto">
            <a:xfrm>
              <a:off x="1547813" y="1768476"/>
              <a:ext cx="3643312" cy="2081213"/>
            </a:xfrm>
            <a:custGeom>
              <a:avLst/>
              <a:gdLst>
                <a:gd name="T0" fmla="*/ 0 w 2295"/>
                <a:gd name="T1" fmla="*/ 0 h 1311"/>
                <a:gd name="T2" fmla="*/ 2295 w 2295"/>
                <a:gd name="T3" fmla="*/ 0 h 1311"/>
                <a:gd name="T4" fmla="*/ 2295 w 2295"/>
                <a:gd name="T5" fmla="*/ 1311 h 1311"/>
                <a:gd name="T6" fmla="*/ 0 w 2295"/>
                <a:gd name="T7" fmla="*/ 1311 h 1311"/>
                <a:gd name="T8" fmla="*/ 0 w 2295"/>
                <a:gd name="T9" fmla="*/ 587 h 1311"/>
                <a:gd name="T10" fmla="*/ 0 w 2295"/>
                <a:gd name="T11" fmla="*/ 0 h 1311"/>
              </a:gdLst>
              <a:ahLst/>
              <a:cxnLst>
                <a:cxn ang="0">
                  <a:pos x="T0" y="T1"/>
                </a:cxn>
                <a:cxn ang="0">
                  <a:pos x="T2" y="T3"/>
                </a:cxn>
                <a:cxn ang="0">
                  <a:pos x="T4" y="T5"/>
                </a:cxn>
                <a:cxn ang="0">
                  <a:pos x="T6" y="T7"/>
                </a:cxn>
                <a:cxn ang="0">
                  <a:pos x="T8" y="T9"/>
                </a:cxn>
                <a:cxn ang="0">
                  <a:pos x="T10" y="T11"/>
                </a:cxn>
              </a:cxnLst>
              <a:rect l="0" t="0" r="r" b="b"/>
              <a:pathLst>
                <a:path w="2295" h="1311">
                  <a:moveTo>
                    <a:pt x="0" y="0"/>
                  </a:moveTo>
                  <a:lnTo>
                    <a:pt x="2295" y="0"/>
                  </a:lnTo>
                  <a:lnTo>
                    <a:pt x="2295" y="1311"/>
                  </a:lnTo>
                  <a:lnTo>
                    <a:pt x="0" y="1311"/>
                  </a:lnTo>
                  <a:lnTo>
                    <a:pt x="0" y="587"/>
                  </a:lnTo>
                  <a:lnTo>
                    <a:pt x="0" y="0"/>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45"/>
            <p:cNvSpPr>
              <a:spLocks/>
            </p:cNvSpPr>
            <p:nvPr userDrawn="1"/>
          </p:nvSpPr>
          <p:spPr bwMode="auto">
            <a:xfrm>
              <a:off x="931863" y="4089401"/>
              <a:ext cx="4865687" cy="620713"/>
            </a:xfrm>
            <a:custGeom>
              <a:avLst/>
              <a:gdLst>
                <a:gd name="T0" fmla="*/ 2224 w 2596"/>
                <a:gd name="T1" fmla="*/ 331 h 331"/>
                <a:gd name="T2" fmla="*/ 37 w 2596"/>
                <a:gd name="T3" fmla="*/ 331 h 331"/>
                <a:gd name="T4" fmla="*/ 10 w 2596"/>
                <a:gd name="T5" fmla="*/ 299 h 331"/>
                <a:gd name="T6" fmla="*/ 208 w 2596"/>
                <a:gd name="T7" fmla="*/ 0 h 331"/>
                <a:gd name="T8" fmla="*/ 2396 w 2596"/>
                <a:gd name="T9" fmla="*/ 0 h 331"/>
                <a:gd name="T10" fmla="*/ 2587 w 2596"/>
                <a:gd name="T11" fmla="*/ 299 h 331"/>
                <a:gd name="T12" fmla="*/ 2559 w 2596"/>
                <a:gd name="T13" fmla="*/ 331 h 331"/>
                <a:gd name="T14" fmla="*/ 2308 w 2596"/>
                <a:gd name="T15" fmla="*/ 331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6" h="331">
                  <a:moveTo>
                    <a:pt x="2224" y="331"/>
                  </a:moveTo>
                  <a:cubicBezTo>
                    <a:pt x="37" y="331"/>
                    <a:pt x="37" y="331"/>
                    <a:pt x="37" y="331"/>
                  </a:cubicBezTo>
                  <a:cubicBezTo>
                    <a:pt x="15" y="331"/>
                    <a:pt x="0" y="314"/>
                    <a:pt x="10" y="299"/>
                  </a:cubicBezTo>
                  <a:cubicBezTo>
                    <a:pt x="208" y="0"/>
                    <a:pt x="208" y="0"/>
                    <a:pt x="208" y="0"/>
                  </a:cubicBezTo>
                  <a:cubicBezTo>
                    <a:pt x="2396" y="0"/>
                    <a:pt x="2396" y="0"/>
                    <a:pt x="2396" y="0"/>
                  </a:cubicBezTo>
                  <a:cubicBezTo>
                    <a:pt x="2587" y="299"/>
                    <a:pt x="2587" y="299"/>
                    <a:pt x="2587" y="299"/>
                  </a:cubicBezTo>
                  <a:cubicBezTo>
                    <a:pt x="2596" y="314"/>
                    <a:pt x="2581" y="331"/>
                    <a:pt x="2559" y="331"/>
                  </a:cubicBezTo>
                  <a:cubicBezTo>
                    <a:pt x="2308" y="331"/>
                    <a:pt x="2308" y="331"/>
                    <a:pt x="2308" y="331"/>
                  </a:cubicBez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Freeform 46"/>
            <p:cNvSpPr>
              <a:spLocks/>
            </p:cNvSpPr>
            <p:nvPr userDrawn="1"/>
          </p:nvSpPr>
          <p:spPr bwMode="auto">
            <a:xfrm>
              <a:off x="2795588" y="4422776"/>
              <a:ext cx="1139825" cy="190500"/>
            </a:xfrm>
            <a:custGeom>
              <a:avLst/>
              <a:gdLst>
                <a:gd name="T0" fmla="*/ 567 w 608"/>
                <a:gd name="T1" fmla="*/ 102 h 102"/>
                <a:gd name="T2" fmla="*/ 41 w 608"/>
                <a:gd name="T3" fmla="*/ 102 h 102"/>
                <a:gd name="T4" fmla="*/ 8 w 608"/>
                <a:gd name="T5" fmla="*/ 68 h 102"/>
                <a:gd name="T6" fmla="*/ 35 w 608"/>
                <a:gd name="T7" fmla="*/ 16 h 102"/>
                <a:gd name="T8" fmla="*/ 67 w 608"/>
                <a:gd name="T9" fmla="*/ 0 h 102"/>
                <a:gd name="T10" fmla="*/ 542 w 608"/>
                <a:gd name="T11" fmla="*/ 0 h 102"/>
                <a:gd name="T12" fmla="*/ 574 w 608"/>
                <a:gd name="T13" fmla="*/ 16 h 102"/>
                <a:gd name="T14" fmla="*/ 600 w 608"/>
                <a:gd name="T15" fmla="*/ 68 h 102"/>
                <a:gd name="T16" fmla="*/ 567 w 608"/>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8" h="102">
                  <a:moveTo>
                    <a:pt x="567" y="102"/>
                  </a:moveTo>
                  <a:cubicBezTo>
                    <a:pt x="41" y="102"/>
                    <a:pt x="41" y="102"/>
                    <a:pt x="41" y="102"/>
                  </a:cubicBezTo>
                  <a:cubicBezTo>
                    <a:pt x="17" y="102"/>
                    <a:pt x="0" y="85"/>
                    <a:pt x="8" y="68"/>
                  </a:cubicBezTo>
                  <a:cubicBezTo>
                    <a:pt x="35" y="16"/>
                    <a:pt x="35" y="16"/>
                    <a:pt x="35" y="16"/>
                  </a:cubicBezTo>
                  <a:cubicBezTo>
                    <a:pt x="40" y="6"/>
                    <a:pt x="53" y="0"/>
                    <a:pt x="67" y="0"/>
                  </a:cubicBezTo>
                  <a:cubicBezTo>
                    <a:pt x="542" y="0"/>
                    <a:pt x="542" y="0"/>
                    <a:pt x="542" y="0"/>
                  </a:cubicBezTo>
                  <a:cubicBezTo>
                    <a:pt x="556" y="0"/>
                    <a:pt x="569" y="6"/>
                    <a:pt x="574" y="16"/>
                  </a:cubicBezTo>
                  <a:cubicBezTo>
                    <a:pt x="600" y="68"/>
                    <a:pt x="600" y="68"/>
                    <a:pt x="600" y="68"/>
                  </a:cubicBezTo>
                  <a:cubicBezTo>
                    <a:pt x="608" y="85"/>
                    <a:pt x="591" y="102"/>
                    <a:pt x="567" y="102"/>
                  </a:cubicBez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Freeform 47"/>
            <p:cNvSpPr>
              <a:spLocks/>
            </p:cNvSpPr>
            <p:nvPr userDrawn="1"/>
          </p:nvSpPr>
          <p:spPr bwMode="auto">
            <a:xfrm>
              <a:off x="1314450" y="1497013"/>
              <a:ext cx="4110037" cy="2590800"/>
            </a:xfrm>
            <a:custGeom>
              <a:avLst/>
              <a:gdLst>
                <a:gd name="T0" fmla="*/ 37 w 2193"/>
                <a:gd name="T1" fmla="*/ 0 h 1382"/>
                <a:gd name="T2" fmla="*/ 2154 w 2193"/>
                <a:gd name="T3" fmla="*/ 0 h 1382"/>
                <a:gd name="T4" fmla="*/ 2193 w 2193"/>
                <a:gd name="T5" fmla="*/ 38 h 1382"/>
                <a:gd name="T6" fmla="*/ 2193 w 2193"/>
                <a:gd name="T7" fmla="*/ 1382 h 1382"/>
                <a:gd name="T8" fmla="*/ 0 w 2193"/>
                <a:gd name="T9" fmla="*/ 1382 h 1382"/>
                <a:gd name="T10" fmla="*/ 0 w 2193"/>
                <a:gd name="T11" fmla="*/ 617 h 1382"/>
                <a:gd name="T12" fmla="*/ 0 w 2193"/>
                <a:gd name="T13" fmla="*/ 37 h 1382"/>
                <a:gd name="T14" fmla="*/ 37 w 2193"/>
                <a:gd name="T15" fmla="*/ 0 h 1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3" h="1382">
                  <a:moveTo>
                    <a:pt x="37" y="0"/>
                  </a:moveTo>
                  <a:cubicBezTo>
                    <a:pt x="2154" y="0"/>
                    <a:pt x="2154" y="0"/>
                    <a:pt x="2154" y="0"/>
                  </a:cubicBezTo>
                  <a:cubicBezTo>
                    <a:pt x="2175" y="0"/>
                    <a:pt x="2193" y="17"/>
                    <a:pt x="2193" y="38"/>
                  </a:cubicBezTo>
                  <a:cubicBezTo>
                    <a:pt x="2193" y="1382"/>
                    <a:pt x="2193" y="1382"/>
                    <a:pt x="2193" y="1382"/>
                  </a:cubicBezTo>
                  <a:cubicBezTo>
                    <a:pt x="0" y="1382"/>
                    <a:pt x="0" y="1382"/>
                    <a:pt x="0" y="1382"/>
                  </a:cubicBezTo>
                  <a:cubicBezTo>
                    <a:pt x="0" y="617"/>
                    <a:pt x="0" y="617"/>
                    <a:pt x="0" y="617"/>
                  </a:cubicBezTo>
                  <a:cubicBezTo>
                    <a:pt x="0" y="37"/>
                    <a:pt x="0" y="37"/>
                    <a:pt x="0" y="37"/>
                  </a:cubicBezTo>
                  <a:cubicBezTo>
                    <a:pt x="0" y="16"/>
                    <a:pt x="17" y="0"/>
                    <a:pt x="37" y="0"/>
                  </a:cubicBezTo>
                  <a:close/>
                </a:path>
              </a:pathLst>
            </a:cu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Oval 48"/>
            <p:cNvSpPr>
              <a:spLocks noChangeArrowheads="1"/>
            </p:cNvSpPr>
            <p:nvPr userDrawn="1"/>
          </p:nvSpPr>
          <p:spPr bwMode="auto">
            <a:xfrm>
              <a:off x="3325813" y="1589088"/>
              <a:ext cx="87312" cy="85725"/>
            </a:xfrm>
            <a:prstGeom prst="ellipse">
              <a:avLst/>
            </a:pr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Freeform 49"/>
            <p:cNvSpPr>
              <a:spLocks/>
            </p:cNvSpPr>
            <p:nvPr userDrawn="1"/>
          </p:nvSpPr>
          <p:spPr bwMode="auto">
            <a:xfrm>
              <a:off x="942975" y="4675188"/>
              <a:ext cx="4843462" cy="176213"/>
            </a:xfrm>
            <a:custGeom>
              <a:avLst/>
              <a:gdLst>
                <a:gd name="T0" fmla="*/ 0 w 2584"/>
                <a:gd name="T1" fmla="*/ 0 h 94"/>
                <a:gd name="T2" fmla="*/ 0 w 2584"/>
                <a:gd name="T3" fmla="*/ 78 h 94"/>
                <a:gd name="T4" fmla="*/ 23 w 2584"/>
                <a:gd name="T5" fmla="*/ 94 h 94"/>
                <a:gd name="T6" fmla="*/ 2561 w 2584"/>
                <a:gd name="T7" fmla="*/ 94 h 94"/>
                <a:gd name="T8" fmla="*/ 2584 w 2584"/>
                <a:gd name="T9" fmla="*/ 78 h 94"/>
                <a:gd name="T10" fmla="*/ 2584 w 2584"/>
                <a:gd name="T11" fmla="*/ 0 h 94"/>
              </a:gdLst>
              <a:ahLst/>
              <a:cxnLst>
                <a:cxn ang="0">
                  <a:pos x="T0" y="T1"/>
                </a:cxn>
                <a:cxn ang="0">
                  <a:pos x="T2" y="T3"/>
                </a:cxn>
                <a:cxn ang="0">
                  <a:pos x="T4" y="T5"/>
                </a:cxn>
                <a:cxn ang="0">
                  <a:pos x="T6" y="T7"/>
                </a:cxn>
                <a:cxn ang="0">
                  <a:pos x="T8" y="T9"/>
                </a:cxn>
                <a:cxn ang="0">
                  <a:pos x="T10" y="T11"/>
                </a:cxn>
              </a:cxnLst>
              <a:rect l="0" t="0" r="r" b="b"/>
              <a:pathLst>
                <a:path w="2584" h="94">
                  <a:moveTo>
                    <a:pt x="0" y="0"/>
                  </a:moveTo>
                  <a:cubicBezTo>
                    <a:pt x="0" y="78"/>
                    <a:pt x="0" y="78"/>
                    <a:pt x="0" y="78"/>
                  </a:cubicBezTo>
                  <a:cubicBezTo>
                    <a:pt x="0" y="87"/>
                    <a:pt x="11" y="94"/>
                    <a:pt x="23" y="94"/>
                  </a:cubicBezTo>
                  <a:cubicBezTo>
                    <a:pt x="2561" y="94"/>
                    <a:pt x="2561" y="94"/>
                    <a:pt x="2561" y="94"/>
                  </a:cubicBezTo>
                  <a:cubicBezTo>
                    <a:pt x="2573" y="94"/>
                    <a:pt x="2584" y="87"/>
                    <a:pt x="2584" y="78"/>
                  </a:cubicBezTo>
                  <a:cubicBezTo>
                    <a:pt x="2584" y="0"/>
                    <a:pt x="2584" y="0"/>
                    <a:pt x="2584" y="0"/>
                  </a:cubicBezTo>
                </a:path>
              </a:pathLst>
            </a:cu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50"/>
            <p:cNvSpPr>
              <a:spLocks noChangeShapeType="1"/>
            </p:cNvSpPr>
            <p:nvPr userDrawn="1"/>
          </p:nvSpPr>
          <p:spPr bwMode="auto">
            <a:xfrm flipH="1">
              <a:off x="1108075" y="4171951"/>
              <a:ext cx="277812" cy="441325"/>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51"/>
            <p:cNvSpPr>
              <a:spLocks noChangeShapeType="1"/>
            </p:cNvSpPr>
            <p:nvPr userDrawn="1"/>
          </p:nvSpPr>
          <p:spPr bwMode="auto">
            <a:xfrm>
              <a:off x="5357813" y="4171951"/>
              <a:ext cx="279400" cy="441325"/>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Rounded Rectangle 32"/>
            <p:cNvSpPr/>
            <p:nvPr userDrawn="1"/>
          </p:nvSpPr>
          <p:spPr>
            <a:xfrm>
              <a:off x="1712133" y="2508250"/>
              <a:ext cx="3305146" cy="580618"/>
            </a:xfrm>
            <a:prstGeom prst="roundRect">
              <a:avLst>
                <a:gd name="adj" fmla="val 50000"/>
              </a:avLst>
            </a:prstGeom>
            <a:solidFill>
              <a:srgbClr val="F5B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54"/>
            <p:cNvSpPr>
              <a:spLocks noEditPoints="1"/>
            </p:cNvSpPr>
            <p:nvPr userDrawn="1"/>
          </p:nvSpPr>
          <p:spPr bwMode="auto">
            <a:xfrm>
              <a:off x="4432113" y="3006993"/>
              <a:ext cx="244475" cy="393700"/>
            </a:xfrm>
            <a:custGeom>
              <a:avLst/>
              <a:gdLst>
                <a:gd name="T0" fmla="*/ 128 w 130"/>
                <a:gd name="T1" fmla="*/ 121 h 210"/>
                <a:gd name="T2" fmla="*/ 11 w 130"/>
                <a:gd name="T3" fmla="*/ 3 h 210"/>
                <a:gd name="T4" fmla="*/ 0 w 130"/>
                <a:gd name="T5" fmla="*/ 8 h 210"/>
                <a:gd name="T6" fmla="*/ 0 w 130"/>
                <a:gd name="T7" fmla="*/ 169 h 210"/>
                <a:gd name="T8" fmla="*/ 7 w 130"/>
                <a:gd name="T9" fmla="*/ 175 h 210"/>
                <a:gd name="T10" fmla="*/ 11 w 130"/>
                <a:gd name="T11" fmla="*/ 174 h 210"/>
                <a:gd name="T12" fmla="*/ 43 w 130"/>
                <a:gd name="T13" fmla="*/ 145 h 210"/>
                <a:gd name="T14" fmla="*/ 70 w 130"/>
                <a:gd name="T15" fmla="*/ 207 h 210"/>
                <a:gd name="T16" fmla="*/ 72 w 130"/>
                <a:gd name="T17" fmla="*/ 210 h 210"/>
                <a:gd name="T18" fmla="*/ 74 w 130"/>
                <a:gd name="T19" fmla="*/ 210 h 210"/>
                <a:gd name="T20" fmla="*/ 76 w 130"/>
                <a:gd name="T21" fmla="*/ 210 h 210"/>
                <a:gd name="T22" fmla="*/ 104 w 130"/>
                <a:gd name="T23" fmla="*/ 198 h 210"/>
                <a:gd name="T24" fmla="*/ 106 w 130"/>
                <a:gd name="T25" fmla="*/ 192 h 210"/>
                <a:gd name="T26" fmla="*/ 80 w 130"/>
                <a:gd name="T27" fmla="*/ 132 h 210"/>
                <a:gd name="T28" fmla="*/ 124 w 130"/>
                <a:gd name="T29" fmla="*/ 132 h 210"/>
                <a:gd name="T30" fmla="*/ 130 w 130"/>
                <a:gd name="T31" fmla="*/ 125 h 210"/>
                <a:gd name="T32" fmla="*/ 128 w 130"/>
                <a:gd name="T33" fmla="*/ 121 h 210"/>
                <a:gd name="T34" fmla="*/ 128 w 130"/>
                <a:gd name="T35" fmla="*/ 121 h 210"/>
                <a:gd name="T36" fmla="*/ 128 w 130"/>
                <a:gd name="T37" fmla="*/ 12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210">
                  <a:moveTo>
                    <a:pt x="128" y="121"/>
                  </a:moveTo>
                  <a:cubicBezTo>
                    <a:pt x="11" y="3"/>
                    <a:pt x="11" y="3"/>
                    <a:pt x="11" y="3"/>
                  </a:cubicBezTo>
                  <a:cubicBezTo>
                    <a:pt x="7" y="0"/>
                    <a:pt x="0" y="3"/>
                    <a:pt x="0" y="8"/>
                  </a:cubicBezTo>
                  <a:cubicBezTo>
                    <a:pt x="0" y="169"/>
                    <a:pt x="0" y="169"/>
                    <a:pt x="0" y="169"/>
                  </a:cubicBezTo>
                  <a:cubicBezTo>
                    <a:pt x="0" y="172"/>
                    <a:pt x="3" y="175"/>
                    <a:pt x="7" y="175"/>
                  </a:cubicBezTo>
                  <a:cubicBezTo>
                    <a:pt x="8" y="175"/>
                    <a:pt x="10" y="175"/>
                    <a:pt x="11" y="174"/>
                  </a:cubicBezTo>
                  <a:cubicBezTo>
                    <a:pt x="43" y="145"/>
                    <a:pt x="43" y="145"/>
                    <a:pt x="43" y="145"/>
                  </a:cubicBezTo>
                  <a:cubicBezTo>
                    <a:pt x="70" y="207"/>
                    <a:pt x="70" y="207"/>
                    <a:pt x="70" y="207"/>
                  </a:cubicBezTo>
                  <a:cubicBezTo>
                    <a:pt x="70" y="209"/>
                    <a:pt x="71" y="209"/>
                    <a:pt x="72" y="210"/>
                  </a:cubicBezTo>
                  <a:cubicBezTo>
                    <a:pt x="73" y="210"/>
                    <a:pt x="73" y="210"/>
                    <a:pt x="74" y="210"/>
                  </a:cubicBezTo>
                  <a:cubicBezTo>
                    <a:pt x="75" y="210"/>
                    <a:pt x="75" y="210"/>
                    <a:pt x="76" y="210"/>
                  </a:cubicBezTo>
                  <a:cubicBezTo>
                    <a:pt x="104" y="198"/>
                    <a:pt x="104" y="198"/>
                    <a:pt x="104" y="198"/>
                  </a:cubicBezTo>
                  <a:cubicBezTo>
                    <a:pt x="106" y="197"/>
                    <a:pt x="107" y="194"/>
                    <a:pt x="106" y="192"/>
                  </a:cubicBezTo>
                  <a:cubicBezTo>
                    <a:pt x="80" y="132"/>
                    <a:pt x="80" y="132"/>
                    <a:pt x="80" y="132"/>
                  </a:cubicBezTo>
                  <a:cubicBezTo>
                    <a:pt x="124" y="132"/>
                    <a:pt x="124" y="132"/>
                    <a:pt x="124" y="132"/>
                  </a:cubicBezTo>
                  <a:cubicBezTo>
                    <a:pt x="127" y="132"/>
                    <a:pt x="130" y="129"/>
                    <a:pt x="130" y="125"/>
                  </a:cubicBezTo>
                  <a:cubicBezTo>
                    <a:pt x="130" y="124"/>
                    <a:pt x="130" y="123"/>
                    <a:pt x="128" y="121"/>
                  </a:cubicBezTo>
                  <a:close/>
                  <a:moveTo>
                    <a:pt x="128" y="121"/>
                  </a:moveTo>
                  <a:cubicBezTo>
                    <a:pt x="128" y="121"/>
                    <a:pt x="128" y="121"/>
                    <a:pt x="128" y="121"/>
                  </a:cubicBezTo>
                </a:path>
              </a:pathLst>
            </a:custGeom>
            <a:solidFill>
              <a:schemeClr val="accent1"/>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Title 1">
              <a:extLst>
                <a:ext uri="{FF2B5EF4-FFF2-40B4-BE49-F238E27FC236}">
                  <a16:creationId xmlns:a16="http://schemas.microsoft.com/office/drawing/2014/main" id="{1DBD2ED3-9A25-AC45-BFF4-70FC0E5B959F}"/>
                </a:ext>
              </a:extLst>
            </p:cNvPr>
            <p:cNvSpPr txBox="1">
              <a:spLocks/>
            </p:cNvSpPr>
            <p:nvPr userDrawn="1"/>
          </p:nvSpPr>
          <p:spPr>
            <a:xfrm>
              <a:off x="1712133" y="2588904"/>
              <a:ext cx="3305145" cy="427286"/>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a:lstStyle>
            <a:p>
              <a:pPr algn="ctr"/>
              <a:r>
                <a:rPr lang="en-US" sz="2800">
                  <a:solidFill>
                    <a:schemeClr val="accent1"/>
                  </a:solidFill>
                </a:rPr>
                <a:t>Contact us…</a:t>
              </a:r>
            </a:p>
          </p:txBody>
        </p:sp>
      </p:grpSp>
    </p:spTree>
    <p:extLst>
      <p:ext uri="{BB962C8B-B14F-4D97-AF65-F5344CB8AC3E}">
        <p14:creationId xmlns:p14="http://schemas.microsoft.com/office/powerpoint/2010/main" val="2156866792"/>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4 x contact">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96000" y="652878"/>
            <a:ext cx="0" cy="5054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Picture Placeholder 19">
            <a:extLst>
              <a:ext uri="{FF2B5EF4-FFF2-40B4-BE49-F238E27FC236}">
                <a16:creationId xmlns:a16="http://schemas.microsoft.com/office/drawing/2014/main" id="{F610B416-E4ED-FA45-B118-64CDF144302E}"/>
              </a:ext>
            </a:extLst>
          </p:cNvPr>
          <p:cNvSpPr>
            <a:spLocks noGrp="1"/>
          </p:cNvSpPr>
          <p:nvPr>
            <p:ph type="pic" sz="quarter" idx="41"/>
          </p:nvPr>
        </p:nvSpPr>
        <p:spPr>
          <a:xfrm>
            <a:off x="6727443" y="1222822"/>
            <a:ext cx="1602000" cy="702000"/>
          </a:xfrm>
          <a:prstGeom prst="rect">
            <a:avLst/>
          </a:prstGeom>
        </p:spPr>
        <p:txBody>
          <a:bodyPr/>
          <a:lstStyle/>
          <a:p>
            <a:endParaRPr lang="en-US"/>
          </a:p>
        </p:txBody>
      </p:sp>
      <p:sp>
        <p:nvSpPr>
          <p:cNvPr id="16" name="Text Placeholder 5">
            <a:extLst>
              <a:ext uri="{FF2B5EF4-FFF2-40B4-BE49-F238E27FC236}">
                <a16:creationId xmlns:a16="http://schemas.microsoft.com/office/drawing/2014/main" id="{317CF69E-CAB9-6841-B0C0-20B85F682CFE}"/>
              </a:ext>
            </a:extLst>
          </p:cNvPr>
          <p:cNvSpPr>
            <a:spLocks noGrp="1"/>
          </p:cNvSpPr>
          <p:nvPr>
            <p:ph type="body" sz="quarter" idx="42" hasCustomPrompt="1"/>
          </p:nvPr>
        </p:nvSpPr>
        <p:spPr>
          <a:xfrm>
            <a:off x="6723327" y="1985700"/>
            <a:ext cx="2088000" cy="184666"/>
          </a:xfrm>
        </p:spPr>
        <p:txBody>
          <a:bodyPr/>
          <a:lstStyle>
            <a:lvl1pPr>
              <a:defRPr sz="12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17" name="Text Placeholder 5">
            <a:extLst>
              <a:ext uri="{FF2B5EF4-FFF2-40B4-BE49-F238E27FC236}">
                <a16:creationId xmlns:a16="http://schemas.microsoft.com/office/drawing/2014/main" id="{142435FB-22FE-2643-9EF8-79941D4AE0EB}"/>
              </a:ext>
            </a:extLst>
          </p:cNvPr>
          <p:cNvSpPr>
            <a:spLocks noGrp="1"/>
          </p:cNvSpPr>
          <p:nvPr>
            <p:ph type="body" sz="quarter" idx="43" hasCustomPrompt="1"/>
          </p:nvPr>
        </p:nvSpPr>
        <p:spPr>
          <a:xfrm>
            <a:off x="6723327" y="2368179"/>
            <a:ext cx="2088000" cy="169277"/>
          </a:xfrm>
        </p:spPr>
        <p:txBody>
          <a:bodyPr/>
          <a:lstStyle>
            <a:lvl1pPr>
              <a:defRPr sz="1100" b="1" i="0">
                <a:solidFill>
                  <a:srgbClr val="F5B2C5"/>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19" name="Text Placeholder 5">
            <a:extLst>
              <a:ext uri="{FF2B5EF4-FFF2-40B4-BE49-F238E27FC236}">
                <a16:creationId xmlns:a16="http://schemas.microsoft.com/office/drawing/2014/main" id="{4CC130CA-8A45-8543-A159-6E5986D130F5}"/>
              </a:ext>
            </a:extLst>
          </p:cNvPr>
          <p:cNvSpPr>
            <a:spLocks noGrp="1"/>
          </p:cNvSpPr>
          <p:nvPr>
            <p:ph type="body" sz="quarter" idx="44" hasCustomPrompt="1"/>
          </p:nvPr>
        </p:nvSpPr>
        <p:spPr>
          <a:xfrm>
            <a:off x="6723327" y="2556149"/>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20" name="Text Placeholder 5">
            <a:extLst>
              <a:ext uri="{FF2B5EF4-FFF2-40B4-BE49-F238E27FC236}">
                <a16:creationId xmlns:a16="http://schemas.microsoft.com/office/drawing/2014/main" id="{A46599AF-1B3D-7E47-9333-6CC1172E85C1}"/>
              </a:ext>
            </a:extLst>
          </p:cNvPr>
          <p:cNvSpPr>
            <a:spLocks noGrp="1"/>
          </p:cNvSpPr>
          <p:nvPr>
            <p:ph type="body" sz="quarter" idx="45" hasCustomPrompt="1"/>
          </p:nvPr>
        </p:nvSpPr>
        <p:spPr>
          <a:xfrm>
            <a:off x="6723327" y="2734594"/>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21" name="Text Placeholder 5">
            <a:extLst>
              <a:ext uri="{FF2B5EF4-FFF2-40B4-BE49-F238E27FC236}">
                <a16:creationId xmlns:a16="http://schemas.microsoft.com/office/drawing/2014/main" id="{D3A6670D-89B4-7A42-AC63-68A0A6944CBA}"/>
              </a:ext>
            </a:extLst>
          </p:cNvPr>
          <p:cNvSpPr>
            <a:spLocks noGrp="1"/>
          </p:cNvSpPr>
          <p:nvPr>
            <p:ph type="body" sz="quarter" idx="46" hasCustomPrompt="1"/>
          </p:nvPr>
        </p:nvSpPr>
        <p:spPr>
          <a:xfrm>
            <a:off x="6723327" y="2913038"/>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22" name="Picture Placeholder 19">
            <a:extLst>
              <a:ext uri="{FF2B5EF4-FFF2-40B4-BE49-F238E27FC236}">
                <a16:creationId xmlns:a16="http://schemas.microsoft.com/office/drawing/2014/main" id="{AC095662-E321-8641-807C-E222EBB49848}"/>
              </a:ext>
            </a:extLst>
          </p:cNvPr>
          <p:cNvSpPr>
            <a:spLocks noGrp="1"/>
          </p:cNvSpPr>
          <p:nvPr>
            <p:ph type="pic" sz="quarter" idx="47"/>
          </p:nvPr>
        </p:nvSpPr>
        <p:spPr>
          <a:xfrm>
            <a:off x="8974697" y="1222822"/>
            <a:ext cx="1602000" cy="702000"/>
          </a:xfrm>
          <a:prstGeom prst="rect">
            <a:avLst/>
          </a:prstGeom>
        </p:spPr>
        <p:txBody>
          <a:bodyPr/>
          <a:lstStyle/>
          <a:p>
            <a:endParaRPr lang="en-US"/>
          </a:p>
        </p:txBody>
      </p:sp>
      <p:sp>
        <p:nvSpPr>
          <p:cNvPr id="23" name="Text Placeholder 5">
            <a:extLst>
              <a:ext uri="{FF2B5EF4-FFF2-40B4-BE49-F238E27FC236}">
                <a16:creationId xmlns:a16="http://schemas.microsoft.com/office/drawing/2014/main" id="{529834D7-829C-124C-8D75-3062788D6840}"/>
              </a:ext>
            </a:extLst>
          </p:cNvPr>
          <p:cNvSpPr>
            <a:spLocks noGrp="1"/>
          </p:cNvSpPr>
          <p:nvPr>
            <p:ph type="body" sz="quarter" idx="48" hasCustomPrompt="1"/>
          </p:nvPr>
        </p:nvSpPr>
        <p:spPr>
          <a:xfrm>
            <a:off x="8970581" y="1985700"/>
            <a:ext cx="2088000" cy="184666"/>
          </a:xfrm>
        </p:spPr>
        <p:txBody>
          <a:bodyPr/>
          <a:lstStyle>
            <a:lvl1pPr>
              <a:defRPr sz="12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24" name="Text Placeholder 5">
            <a:extLst>
              <a:ext uri="{FF2B5EF4-FFF2-40B4-BE49-F238E27FC236}">
                <a16:creationId xmlns:a16="http://schemas.microsoft.com/office/drawing/2014/main" id="{8D00DFA0-28E9-E04D-929E-234D97B16B83}"/>
              </a:ext>
            </a:extLst>
          </p:cNvPr>
          <p:cNvSpPr>
            <a:spLocks noGrp="1"/>
          </p:cNvSpPr>
          <p:nvPr>
            <p:ph type="body" sz="quarter" idx="49" hasCustomPrompt="1"/>
          </p:nvPr>
        </p:nvSpPr>
        <p:spPr>
          <a:xfrm>
            <a:off x="8970581" y="2368179"/>
            <a:ext cx="2088000" cy="169277"/>
          </a:xfrm>
        </p:spPr>
        <p:txBody>
          <a:bodyPr/>
          <a:lstStyle>
            <a:lvl1pPr>
              <a:defRPr sz="1100" b="1" i="0">
                <a:solidFill>
                  <a:srgbClr val="F5B2C5"/>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25" name="Text Placeholder 5">
            <a:extLst>
              <a:ext uri="{FF2B5EF4-FFF2-40B4-BE49-F238E27FC236}">
                <a16:creationId xmlns:a16="http://schemas.microsoft.com/office/drawing/2014/main" id="{8B761E8A-C456-014C-8EE6-A9193823F541}"/>
              </a:ext>
            </a:extLst>
          </p:cNvPr>
          <p:cNvSpPr>
            <a:spLocks noGrp="1"/>
          </p:cNvSpPr>
          <p:nvPr>
            <p:ph type="body" sz="quarter" idx="50" hasCustomPrompt="1"/>
          </p:nvPr>
        </p:nvSpPr>
        <p:spPr>
          <a:xfrm>
            <a:off x="8970581" y="2556149"/>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26" name="Text Placeholder 5">
            <a:extLst>
              <a:ext uri="{FF2B5EF4-FFF2-40B4-BE49-F238E27FC236}">
                <a16:creationId xmlns:a16="http://schemas.microsoft.com/office/drawing/2014/main" id="{921720F2-6F0B-0845-8AEE-F64C885EF9C6}"/>
              </a:ext>
            </a:extLst>
          </p:cNvPr>
          <p:cNvSpPr>
            <a:spLocks noGrp="1"/>
          </p:cNvSpPr>
          <p:nvPr>
            <p:ph type="body" sz="quarter" idx="51" hasCustomPrompt="1"/>
          </p:nvPr>
        </p:nvSpPr>
        <p:spPr>
          <a:xfrm>
            <a:off x="8970581" y="2734594"/>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27" name="Text Placeholder 5">
            <a:extLst>
              <a:ext uri="{FF2B5EF4-FFF2-40B4-BE49-F238E27FC236}">
                <a16:creationId xmlns:a16="http://schemas.microsoft.com/office/drawing/2014/main" id="{2C5590A3-78D9-B14F-A977-F4419D1004A5}"/>
              </a:ext>
            </a:extLst>
          </p:cNvPr>
          <p:cNvSpPr>
            <a:spLocks noGrp="1"/>
          </p:cNvSpPr>
          <p:nvPr>
            <p:ph type="body" sz="quarter" idx="52" hasCustomPrompt="1"/>
          </p:nvPr>
        </p:nvSpPr>
        <p:spPr>
          <a:xfrm>
            <a:off x="8970581" y="2913038"/>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29" name="Text Placeholder 5">
            <a:extLst>
              <a:ext uri="{FF2B5EF4-FFF2-40B4-BE49-F238E27FC236}">
                <a16:creationId xmlns:a16="http://schemas.microsoft.com/office/drawing/2014/main" id="{0AF0C5CE-F853-1243-B13B-5F1D021030D2}"/>
              </a:ext>
            </a:extLst>
          </p:cNvPr>
          <p:cNvSpPr>
            <a:spLocks noGrp="1"/>
          </p:cNvSpPr>
          <p:nvPr>
            <p:ph type="body" sz="quarter" idx="66" hasCustomPrompt="1"/>
          </p:nvPr>
        </p:nvSpPr>
        <p:spPr>
          <a:xfrm>
            <a:off x="6723327" y="4077971"/>
            <a:ext cx="2088000" cy="184666"/>
          </a:xfrm>
        </p:spPr>
        <p:txBody>
          <a:bodyPr/>
          <a:lstStyle>
            <a:lvl1pPr>
              <a:defRPr sz="12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30" name="Text Placeholder 5">
            <a:extLst>
              <a:ext uri="{FF2B5EF4-FFF2-40B4-BE49-F238E27FC236}">
                <a16:creationId xmlns:a16="http://schemas.microsoft.com/office/drawing/2014/main" id="{3024E2B8-DAE4-9747-95A6-2D6A0218B915}"/>
              </a:ext>
            </a:extLst>
          </p:cNvPr>
          <p:cNvSpPr>
            <a:spLocks noGrp="1"/>
          </p:cNvSpPr>
          <p:nvPr>
            <p:ph type="body" sz="quarter" idx="67" hasCustomPrompt="1"/>
          </p:nvPr>
        </p:nvSpPr>
        <p:spPr>
          <a:xfrm>
            <a:off x="6723327" y="4460450"/>
            <a:ext cx="2088000" cy="169277"/>
          </a:xfrm>
        </p:spPr>
        <p:txBody>
          <a:bodyPr/>
          <a:lstStyle>
            <a:lvl1pPr>
              <a:defRPr sz="1100" b="1" i="0">
                <a:solidFill>
                  <a:srgbClr val="F5B2C5"/>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31" name="Text Placeholder 5">
            <a:extLst>
              <a:ext uri="{FF2B5EF4-FFF2-40B4-BE49-F238E27FC236}">
                <a16:creationId xmlns:a16="http://schemas.microsoft.com/office/drawing/2014/main" id="{A0F4B92D-32E6-054F-860E-F976A4061395}"/>
              </a:ext>
            </a:extLst>
          </p:cNvPr>
          <p:cNvSpPr>
            <a:spLocks noGrp="1"/>
          </p:cNvSpPr>
          <p:nvPr>
            <p:ph type="body" sz="quarter" idx="68" hasCustomPrompt="1"/>
          </p:nvPr>
        </p:nvSpPr>
        <p:spPr>
          <a:xfrm>
            <a:off x="6723327" y="4638895"/>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32" name="Text Placeholder 5">
            <a:extLst>
              <a:ext uri="{FF2B5EF4-FFF2-40B4-BE49-F238E27FC236}">
                <a16:creationId xmlns:a16="http://schemas.microsoft.com/office/drawing/2014/main" id="{1C3A710D-926F-624E-A1B1-889290674529}"/>
              </a:ext>
            </a:extLst>
          </p:cNvPr>
          <p:cNvSpPr>
            <a:spLocks noGrp="1"/>
          </p:cNvSpPr>
          <p:nvPr>
            <p:ph type="body" sz="quarter" idx="69" hasCustomPrompt="1"/>
          </p:nvPr>
        </p:nvSpPr>
        <p:spPr>
          <a:xfrm>
            <a:off x="6723327" y="4817340"/>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33" name="Text Placeholder 5">
            <a:extLst>
              <a:ext uri="{FF2B5EF4-FFF2-40B4-BE49-F238E27FC236}">
                <a16:creationId xmlns:a16="http://schemas.microsoft.com/office/drawing/2014/main" id="{0C347B76-7BCC-BB4E-A15E-E6E728F5E053}"/>
              </a:ext>
            </a:extLst>
          </p:cNvPr>
          <p:cNvSpPr>
            <a:spLocks noGrp="1"/>
          </p:cNvSpPr>
          <p:nvPr>
            <p:ph type="body" sz="quarter" idx="70" hasCustomPrompt="1"/>
          </p:nvPr>
        </p:nvSpPr>
        <p:spPr>
          <a:xfrm>
            <a:off x="6723327" y="4995784"/>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35" name="Text Placeholder 5">
            <a:extLst>
              <a:ext uri="{FF2B5EF4-FFF2-40B4-BE49-F238E27FC236}">
                <a16:creationId xmlns:a16="http://schemas.microsoft.com/office/drawing/2014/main" id="{8392E5D5-89CE-B24B-896E-34F8A7C0ADC2}"/>
              </a:ext>
            </a:extLst>
          </p:cNvPr>
          <p:cNvSpPr>
            <a:spLocks noGrp="1"/>
          </p:cNvSpPr>
          <p:nvPr>
            <p:ph type="body" sz="quarter" idx="72" hasCustomPrompt="1"/>
          </p:nvPr>
        </p:nvSpPr>
        <p:spPr>
          <a:xfrm>
            <a:off x="8970581" y="4077971"/>
            <a:ext cx="2088000" cy="184666"/>
          </a:xfrm>
        </p:spPr>
        <p:txBody>
          <a:bodyPr/>
          <a:lstStyle>
            <a:lvl1pPr>
              <a:defRPr sz="12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36" name="Text Placeholder 5">
            <a:extLst>
              <a:ext uri="{FF2B5EF4-FFF2-40B4-BE49-F238E27FC236}">
                <a16:creationId xmlns:a16="http://schemas.microsoft.com/office/drawing/2014/main" id="{9FF7AD83-3BD4-6D45-B947-37D5A837B862}"/>
              </a:ext>
            </a:extLst>
          </p:cNvPr>
          <p:cNvSpPr>
            <a:spLocks noGrp="1"/>
          </p:cNvSpPr>
          <p:nvPr>
            <p:ph type="body" sz="quarter" idx="73" hasCustomPrompt="1"/>
          </p:nvPr>
        </p:nvSpPr>
        <p:spPr>
          <a:xfrm>
            <a:off x="8970581" y="4460450"/>
            <a:ext cx="2088000" cy="169277"/>
          </a:xfrm>
        </p:spPr>
        <p:txBody>
          <a:bodyPr/>
          <a:lstStyle>
            <a:lvl1pPr>
              <a:defRPr sz="1100" b="1" i="0">
                <a:solidFill>
                  <a:srgbClr val="F5B2C5"/>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37" name="Text Placeholder 5">
            <a:extLst>
              <a:ext uri="{FF2B5EF4-FFF2-40B4-BE49-F238E27FC236}">
                <a16:creationId xmlns:a16="http://schemas.microsoft.com/office/drawing/2014/main" id="{30DEE044-0620-A34D-BFD0-14A75FB431DA}"/>
              </a:ext>
            </a:extLst>
          </p:cNvPr>
          <p:cNvSpPr>
            <a:spLocks noGrp="1"/>
          </p:cNvSpPr>
          <p:nvPr>
            <p:ph type="body" sz="quarter" idx="74" hasCustomPrompt="1"/>
          </p:nvPr>
        </p:nvSpPr>
        <p:spPr>
          <a:xfrm>
            <a:off x="8970581" y="4638895"/>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38" name="Text Placeholder 5">
            <a:extLst>
              <a:ext uri="{FF2B5EF4-FFF2-40B4-BE49-F238E27FC236}">
                <a16:creationId xmlns:a16="http://schemas.microsoft.com/office/drawing/2014/main" id="{0723B409-75E5-3E4D-821F-BD0AF5B6DA00}"/>
              </a:ext>
            </a:extLst>
          </p:cNvPr>
          <p:cNvSpPr>
            <a:spLocks noGrp="1"/>
          </p:cNvSpPr>
          <p:nvPr>
            <p:ph type="body" sz="quarter" idx="75" hasCustomPrompt="1"/>
          </p:nvPr>
        </p:nvSpPr>
        <p:spPr>
          <a:xfrm>
            <a:off x="8970581" y="4817340"/>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39" name="Text Placeholder 5">
            <a:extLst>
              <a:ext uri="{FF2B5EF4-FFF2-40B4-BE49-F238E27FC236}">
                <a16:creationId xmlns:a16="http://schemas.microsoft.com/office/drawing/2014/main" id="{88169D7D-9F23-6D40-A32A-8B22116EF008}"/>
              </a:ext>
            </a:extLst>
          </p:cNvPr>
          <p:cNvSpPr>
            <a:spLocks noGrp="1"/>
          </p:cNvSpPr>
          <p:nvPr>
            <p:ph type="body" sz="quarter" idx="76" hasCustomPrompt="1"/>
          </p:nvPr>
        </p:nvSpPr>
        <p:spPr>
          <a:xfrm>
            <a:off x="8970581" y="4995784"/>
            <a:ext cx="2088000"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40" name="Picture Placeholder 19">
            <a:extLst>
              <a:ext uri="{FF2B5EF4-FFF2-40B4-BE49-F238E27FC236}">
                <a16:creationId xmlns:a16="http://schemas.microsoft.com/office/drawing/2014/main" id="{F610B416-E4ED-FA45-B118-64CDF144302E}"/>
              </a:ext>
            </a:extLst>
          </p:cNvPr>
          <p:cNvSpPr>
            <a:spLocks noGrp="1"/>
          </p:cNvSpPr>
          <p:nvPr>
            <p:ph type="pic" sz="quarter" idx="77"/>
          </p:nvPr>
        </p:nvSpPr>
        <p:spPr>
          <a:xfrm>
            <a:off x="6727443" y="3301414"/>
            <a:ext cx="1602000" cy="702000"/>
          </a:xfrm>
          <a:prstGeom prst="rect">
            <a:avLst/>
          </a:prstGeom>
        </p:spPr>
        <p:txBody>
          <a:bodyPr/>
          <a:lstStyle/>
          <a:p>
            <a:endParaRPr lang="en-US"/>
          </a:p>
        </p:txBody>
      </p:sp>
      <p:sp>
        <p:nvSpPr>
          <p:cNvPr id="41" name="Picture Placeholder 19">
            <a:extLst>
              <a:ext uri="{FF2B5EF4-FFF2-40B4-BE49-F238E27FC236}">
                <a16:creationId xmlns:a16="http://schemas.microsoft.com/office/drawing/2014/main" id="{AC095662-E321-8641-807C-E222EBB49848}"/>
              </a:ext>
            </a:extLst>
          </p:cNvPr>
          <p:cNvSpPr>
            <a:spLocks noGrp="1"/>
          </p:cNvSpPr>
          <p:nvPr>
            <p:ph type="pic" sz="quarter" idx="78"/>
          </p:nvPr>
        </p:nvSpPr>
        <p:spPr>
          <a:xfrm>
            <a:off x="8974697" y="3301414"/>
            <a:ext cx="1602000" cy="702000"/>
          </a:xfrm>
          <a:prstGeom prst="rect">
            <a:avLst/>
          </a:prstGeom>
        </p:spPr>
        <p:txBody>
          <a:bodyPr/>
          <a:lstStyle/>
          <a:p>
            <a:endParaRPr lang="en-US"/>
          </a:p>
        </p:txBody>
      </p:sp>
      <p:sp>
        <p:nvSpPr>
          <p:cNvPr id="3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a:xfrm>
            <a:off x="560291" y="6436556"/>
            <a:ext cx="288000" cy="169277"/>
          </a:xfrm>
        </p:spPr>
        <p:txBody>
          <a:bodyPr/>
          <a:lstStyle>
            <a:lvl1pPr>
              <a:defRPr>
                <a:solidFill>
                  <a:srgbClr val="F5B2C5"/>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a:p>
        </p:txBody>
      </p:sp>
      <p:cxnSp>
        <p:nvCxnSpPr>
          <p:cNvPr id="42" name="Straight Connector 41">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F5B2C5"/>
            </a:solidFill>
          </a:ln>
        </p:spPr>
        <p:style>
          <a:lnRef idx="1">
            <a:schemeClr val="accent1"/>
          </a:lnRef>
          <a:fillRef idx="0">
            <a:schemeClr val="accent1"/>
          </a:fillRef>
          <a:effectRef idx="0">
            <a:schemeClr val="accent1"/>
          </a:effectRef>
          <a:fontRef idx="minor">
            <a:schemeClr val="tx1"/>
          </a:fontRef>
        </p:style>
      </p:cxnSp>
      <p:sp>
        <p:nvSpPr>
          <p:cNvPr id="43"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a:xfrm>
            <a:off x="848291" y="6436556"/>
            <a:ext cx="10782000" cy="169277"/>
          </a:xfrm>
        </p:spPr>
        <p:txBody>
          <a:bodyPr/>
          <a:lstStyle>
            <a:lvl1pPr>
              <a:defRPr>
                <a:solidFill>
                  <a:schemeClr val="bg1"/>
                </a:solidFill>
              </a:defRPr>
            </a:lvl1pPr>
          </a:lstStyle>
          <a:p>
            <a:r>
              <a:rPr lang="en-GB"/>
              <a:t>DWF Public Sector Webinar Series 2025</a:t>
            </a:r>
            <a:endParaRPr lang="en-US" b="1"/>
          </a:p>
        </p:txBody>
      </p:sp>
      <p:grpSp>
        <p:nvGrpSpPr>
          <p:cNvPr id="44" name="Group 43"/>
          <p:cNvGrpSpPr/>
          <p:nvPr userDrawn="1"/>
        </p:nvGrpSpPr>
        <p:grpSpPr>
          <a:xfrm>
            <a:off x="931864" y="1585210"/>
            <a:ext cx="4660744" cy="3213101"/>
            <a:chOff x="931863" y="1497013"/>
            <a:chExt cx="4865687" cy="3354388"/>
          </a:xfrm>
        </p:grpSpPr>
        <p:sp>
          <p:nvSpPr>
            <p:cNvPr id="45" name="Freeform 44"/>
            <p:cNvSpPr>
              <a:spLocks/>
            </p:cNvSpPr>
            <p:nvPr userDrawn="1"/>
          </p:nvSpPr>
          <p:spPr bwMode="auto">
            <a:xfrm>
              <a:off x="1547813" y="1768476"/>
              <a:ext cx="3643312" cy="2081213"/>
            </a:xfrm>
            <a:custGeom>
              <a:avLst/>
              <a:gdLst>
                <a:gd name="T0" fmla="*/ 0 w 2295"/>
                <a:gd name="T1" fmla="*/ 0 h 1311"/>
                <a:gd name="T2" fmla="*/ 2295 w 2295"/>
                <a:gd name="T3" fmla="*/ 0 h 1311"/>
                <a:gd name="T4" fmla="*/ 2295 w 2295"/>
                <a:gd name="T5" fmla="*/ 1311 h 1311"/>
                <a:gd name="T6" fmla="*/ 0 w 2295"/>
                <a:gd name="T7" fmla="*/ 1311 h 1311"/>
                <a:gd name="T8" fmla="*/ 0 w 2295"/>
                <a:gd name="T9" fmla="*/ 587 h 1311"/>
                <a:gd name="T10" fmla="*/ 0 w 2295"/>
                <a:gd name="T11" fmla="*/ 0 h 1311"/>
              </a:gdLst>
              <a:ahLst/>
              <a:cxnLst>
                <a:cxn ang="0">
                  <a:pos x="T0" y="T1"/>
                </a:cxn>
                <a:cxn ang="0">
                  <a:pos x="T2" y="T3"/>
                </a:cxn>
                <a:cxn ang="0">
                  <a:pos x="T4" y="T5"/>
                </a:cxn>
                <a:cxn ang="0">
                  <a:pos x="T6" y="T7"/>
                </a:cxn>
                <a:cxn ang="0">
                  <a:pos x="T8" y="T9"/>
                </a:cxn>
                <a:cxn ang="0">
                  <a:pos x="T10" y="T11"/>
                </a:cxn>
              </a:cxnLst>
              <a:rect l="0" t="0" r="r" b="b"/>
              <a:pathLst>
                <a:path w="2295" h="1311">
                  <a:moveTo>
                    <a:pt x="0" y="0"/>
                  </a:moveTo>
                  <a:lnTo>
                    <a:pt x="2295" y="0"/>
                  </a:lnTo>
                  <a:lnTo>
                    <a:pt x="2295" y="1311"/>
                  </a:lnTo>
                  <a:lnTo>
                    <a:pt x="0" y="1311"/>
                  </a:lnTo>
                  <a:lnTo>
                    <a:pt x="0" y="587"/>
                  </a:lnTo>
                  <a:lnTo>
                    <a:pt x="0" y="0"/>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Freeform 45"/>
            <p:cNvSpPr>
              <a:spLocks/>
            </p:cNvSpPr>
            <p:nvPr userDrawn="1"/>
          </p:nvSpPr>
          <p:spPr bwMode="auto">
            <a:xfrm>
              <a:off x="931863" y="4089401"/>
              <a:ext cx="4865687" cy="620713"/>
            </a:xfrm>
            <a:custGeom>
              <a:avLst/>
              <a:gdLst>
                <a:gd name="T0" fmla="*/ 2224 w 2596"/>
                <a:gd name="T1" fmla="*/ 331 h 331"/>
                <a:gd name="T2" fmla="*/ 37 w 2596"/>
                <a:gd name="T3" fmla="*/ 331 h 331"/>
                <a:gd name="T4" fmla="*/ 10 w 2596"/>
                <a:gd name="T5" fmla="*/ 299 h 331"/>
                <a:gd name="T6" fmla="*/ 208 w 2596"/>
                <a:gd name="T7" fmla="*/ 0 h 331"/>
                <a:gd name="T8" fmla="*/ 2396 w 2596"/>
                <a:gd name="T9" fmla="*/ 0 h 331"/>
                <a:gd name="T10" fmla="*/ 2587 w 2596"/>
                <a:gd name="T11" fmla="*/ 299 h 331"/>
                <a:gd name="T12" fmla="*/ 2559 w 2596"/>
                <a:gd name="T13" fmla="*/ 331 h 331"/>
                <a:gd name="T14" fmla="*/ 2308 w 2596"/>
                <a:gd name="T15" fmla="*/ 331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6" h="331">
                  <a:moveTo>
                    <a:pt x="2224" y="331"/>
                  </a:moveTo>
                  <a:cubicBezTo>
                    <a:pt x="37" y="331"/>
                    <a:pt x="37" y="331"/>
                    <a:pt x="37" y="331"/>
                  </a:cubicBezTo>
                  <a:cubicBezTo>
                    <a:pt x="15" y="331"/>
                    <a:pt x="0" y="314"/>
                    <a:pt x="10" y="299"/>
                  </a:cubicBezTo>
                  <a:cubicBezTo>
                    <a:pt x="208" y="0"/>
                    <a:pt x="208" y="0"/>
                    <a:pt x="208" y="0"/>
                  </a:cubicBezTo>
                  <a:cubicBezTo>
                    <a:pt x="2396" y="0"/>
                    <a:pt x="2396" y="0"/>
                    <a:pt x="2396" y="0"/>
                  </a:cubicBezTo>
                  <a:cubicBezTo>
                    <a:pt x="2587" y="299"/>
                    <a:pt x="2587" y="299"/>
                    <a:pt x="2587" y="299"/>
                  </a:cubicBezTo>
                  <a:cubicBezTo>
                    <a:pt x="2596" y="314"/>
                    <a:pt x="2581" y="331"/>
                    <a:pt x="2559" y="331"/>
                  </a:cubicBezTo>
                  <a:cubicBezTo>
                    <a:pt x="2308" y="331"/>
                    <a:pt x="2308" y="331"/>
                    <a:pt x="2308" y="331"/>
                  </a:cubicBez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Freeform 46"/>
            <p:cNvSpPr>
              <a:spLocks/>
            </p:cNvSpPr>
            <p:nvPr userDrawn="1"/>
          </p:nvSpPr>
          <p:spPr bwMode="auto">
            <a:xfrm>
              <a:off x="2795588" y="4422776"/>
              <a:ext cx="1139825" cy="190500"/>
            </a:xfrm>
            <a:custGeom>
              <a:avLst/>
              <a:gdLst>
                <a:gd name="T0" fmla="*/ 567 w 608"/>
                <a:gd name="T1" fmla="*/ 102 h 102"/>
                <a:gd name="T2" fmla="*/ 41 w 608"/>
                <a:gd name="T3" fmla="*/ 102 h 102"/>
                <a:gd name="T4" fmla="*/ 8 w 608"/>
                <a:gd name="T5" fmla="*/ 68 h 102"/>
                <a:gd name="T6" fmla="*/ 35 w 608"/>
                <a:gd name="T7" fmla="*/ 16 h 102"/>
                <a:gd name="T8" fmla="*/ 67 w 608"/>
                <a:gd name="T9" fmla="*/ 0 h 102"/>
                <a:gd name="T10" fmla="*/ 542 w 608"/>
                <a:gd name="T11" fmla="*/ 0 h 102"/>
                <a:gd name="T12" fmla="*/ 574 w 608"/>
                <a:gd name="T13" fmla="*/ 16 h 102"/>
                <a:gd name="T14" fmla="*/ 600 w 608"/>
                <a:gd name="T15" fmla="*/ 68 h 102"/>
                <a:gd name="T16" fmla="*/ 567 w 608"/>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8" h="102">
                  <a:moveTo>
                    <a:pt x="567" y="102"/>
                  </a:moveTo>
                  <a:cubicBezTo>
                    <a:pt x="41" y="102"/>
                    <a:pt x="41" y="102"/>
                    <a:pt x="41" y="102"/>
                  </a:cubicBezTo>
                  <a:cubicBezTo>
                    <a:pt x="17" y="102"/>
                    <a:pt x="0" y="85"/>
                    <a:pt x="8" y="68"/>
                  </a:cubicBezTo>
                  <a:cubicBezTo>
                    <a:pt x="35" y="16"/>
                    <a:pt x="35" y="16"/>
                    <a:pt x="35" y="16"/>
                  </a:cubicBezTo>
                  <a:cubicBezTo>
                    <a:pt x="40" y="6"/>
                    <a:pt x="53" y="0"/>
                    <a:pt x="67" y="0"/>
                  </a:cubicBezTo>
                  <a:cubicBezTo>
                    <a:pt x="542" y="0"/>
                    <a:pt x="542" y="0"/>
                    <a:pt x="542" y="0"/>
                  </a:cubicBezTo>
                  <a:cubicBezTo>
                    <a:pt x="556" y="0"/>
                    <a:pt x="569" y="6"/>
                    <a:pt x="574" y="16"/>
                  </a:cubicBezTo>
                  <a:cubicBezTo>
                    <a:pt x="600" y="68"/>
                    <a:pt x="600" y="68"/>
                    <a:pt x="600" y="68"/>
                  </a:cubicBezTo>
                  <a:cubicBezTo>
                    <a:pt x="608" y="85"/>
                    <a:pt x="591" y="102"/>
                    <a:pt x="567" y="102"/>
                  </a:cubicBez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Freeform 47"/>
            <p:cNvSpPr>
              <a:spLocks/>
            </p:cNvSpPr>
            <p:nvPr userDrawn="1"/>
          </p:nvSpPr>
          <p:spPr bwMode="auto">
            <a:xfrm>
              <a:off x="1314450" y="1497013"/>
              <a:ext cx="4110037" cy="2590800"/>
            </a:xfrm>
            <a:custGeom>
              <a:avLst/>
              <a:gdLst>
                <a:gd name="T0" fmla="*/ 37 w 2193"/>
                <a:gd name="T1" fmla="*/ 0 h 1382"/>
                <a:gd name="T2" fmla="*/ 2154 w 2193"/>
                <a:gd name="T3" fmla="*/ 0 h 1382"/>
                <a:gd name="T4" fmla="*/ 2193 w 2193"/>
                <a:gd name="T5" fmla="*/ 38 h 1382"/>
                <a:gd name="T6" fmla="*/ 2193 w 2193"/>
                <a:gd name="T7" fmla="*/ 1382 h 1382"/>
                <a:gd name="T8" fmla="*/ 0 w 2193"/>
                <a:gd name="T9" fmla="*/ 1382 h 1382"/>
                <a:gd name="T10" fmla="*/ 0 w 2193"/>
                <a:gd name="T11" fmla="*/ 617 h 1382"/>
                <a:gd name="T12" fmla="*/ 0 w 2193"/>
                <a:gd name="T13" fmla="*/ 37 h 1382"/>
                <a:gd name="T14" fmla="*/ 37 w 2193"/>
                <a:gd name="T15" fmla="*/ 0 h 1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3" h="1382">
                  <a:moveTo>
                    <a:pt x="37" y="0"/>
                  </a:moveTo>
                  <a:cubicBezTo>
                    <a:pt x="2154" y="0"/>
                    <a:pt x="2154" y="0"/>
                    <a:pt x="2154" y="0"/>
                  </a:cubicBezTo>
                  <a:cubicBezTo>
                    <a:pt x="2175" y="0"/>
                    <a:pt x="2193" y="17"/>
                    <a:pt x="2193" y="38"/>
                  </a:cubicBezTo>
                  <a:cubicBezTo>
                    <a:pt x="2193" y="1382"/>
                    <a:pt x="2193" y="1382"/>
                    <a:pt x="2193" y="1382"/>
                  </a:cubicBezTo>
                  <a:cubicBezTo>
                    <a:pt x="0" y="1382"/>
                    <a:pt x="0" y="1382"/>
                    <a:pt x="0" y="1382"/>
                  </a:cubicBezTo>
                  <a:cubicBezTo>
                    <a:pt x="0" y="617"/>
                    <a:pt x="0" y="617"/>
                    <a:pt x="0" y="617"/>
                  </a:cubicBezTo>
                  <a:cubicBezTo>
                    <a:pt x="0" y="37"/>
                    <a:pt x="0" y="37"/>
                    <a:pt x="0" y="37"/>
                  </a:cubicBezTo>
                  <a:cubicBezTo>
                    <a:pt x="0" y="16"/>
                    <a:pt x="17" y="0"/>
                    <a:pt x="37" y="0"/>
                  </a:cubicBezTo>
                  <a:close/>
                </a:path>
              </a:pathLst>
            </a:cu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Oval 48"/>
            <p:cNvSpPr>
              <a:spLocks noChangeArrowheads="1"/>
            </p:cNvSpPr>
            <p:nvPr userDrawn="1"/>
          </p:nvSpPr>
          <p:spPr bwMode="auto">
            <a:xfrm>
              <a:off x="3325813" y="1589088"/>
              <a:ext cx="87312" cy="85725"/>
            </a:xfrm>
            <a:prstGeom prst="ellipse">
              <a:avLst/>
            </a:pr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Freeform 49"/>
            <p:cNvSpPr>
              <a:spLocks/>
            </p:cNvSpPr>
            <p:nvPr userDrawn="1"/>
          </p:nvSpPr>
          <p:spPr bwMode="auto">
            <a:xfrm>
              <a:off x="942975" y="4675188"/>
              <a:ext cx="4843462" cy="176213"/>
            </a:xfrm>
            <a:custGeom>
              <a:avLst/>
              <a:gdLst>
                <a:gd name="T0" fmla="*/ 0 w 2584"/>
                <a:gd name="T1" fmla="*/ 0 h 94"/>
                <a:gd name="T2" fmla="*/ 0 w 2584"/>
                <a:gd name="T3" fmla="*/ 78 h 94"/>
                <a:gd name="T4" fmla="*/ 23 w 2584"/>
                <a:gd name="T5" fmla="*/ 94 h 94"/>
                <a:gd name="T6" fmla="*/ 2561 w 2584"/>
                <a:gd name="T7" fmla="*/ 94 h 94"/>
                <a:gd name="T8" fmla="*/ 2584 w 2584"/>
                <a:gd name="T9" fmla="*/ 78 h 94"/>
                <a:gd name="T10" fmla="*/ 2584 w 2584"/>
                <a:gd name="T11" fmla="*/ 0 h 94"/>
              </a:gdLst>
              <a:ahLst/>
              <a:cxnLst>
                <a:cxn ang="0">
                  <a:pos x="T0" y="T1"/>
                </a:cxn>
                <a:cxn ang="0">
                  <a:pos x="T2" y="T3"/>
                </a:cxn>
                <a:cxn ang="0">
                  <a:pos x="T4" y="T5"/>
                </a:cxn>
                <a:cxn ang="0">
                  <a:pos x="T6" y="T7"/>
                </a:cxn>
                <a:cxn ang="0">
                  <a:pos x="T8" y="T9"/>
                </a:cxn>
                <a:cxn ang="0">
                  <a:pos x="T10" y="T11"/>
                </a:cxn>
              </a:cxnLst>
              <a:rect l="0" t="0" r="r" b="b"/>
              <a:pathLst>
                <a:path w="2584" h="94">
                  <a:moveTo>
                    <a:pt x="0" y="0"/>
                  </a:moveTo>
                  <a:cubicBezTo>
                    <a:pt x="0" y="78"/>
                    <a:pt x="0" y="78"/>
                    <a:pt x="0" y="78"/>
                  </a:cubicBezTo>
                  <a:cubicBezTo>
                    <a:pt x="0" y="87"/>
                    <a:pt x="11" y="94"/>
                    <a:pt x="23" y="94"/>
                  </a:cubicBezTo>
                  <a:cubicBezTo>
                    <a:pt x="2561" y="94"/>
                    <a:pt x="2561" y="94"/>
                    <a:pt x="2561" y="94"/>
                  </a:cubicBezTo>
                  <a:cubicBezTo>
                    <a:pt x="2573" y="94"/>
                    <a:pt x="2584" y="87"/>
                    <a:pt x="2584" y="78"/>
                  </a:cubicBezTo>
                  <a:cubicBezTo>
                    <a:pt x="2584" y="0"/>
                    <a:pt x="2584" y="0"/>
                    <a:pt x="2584" y="0"/>
                  </a:cubicBezTo>
                </a:path>
              </a:pathLst>
            </a:cu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50"/>
            <p:cNvSpPr>
              <a:spLocks noChangeShapeType="1"/>
            </p:cNvSpPr>
            <p:nvPr userDrawn="1"/>
          </p:nvSpPr>
          <p:spPr bwMode="auto">
            <a:xfrm flipH="1">
              <a:off x="1108075" y="4171951"/>
              <a:ext cx="277812" cy="441325"/>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51"/>
            <p:cNvSpPr>
              <a:spLocks noChangeShapeType="1"/>
            </p:cNvSpPr>
            <p:nvPr userDrawn="1"/>
          </p:nvSpPr>
          <p:spPr bwMode="auto">
            <a:xfrm>
              <a:off x="5357813" y="4171951"/>
              <a:ext cx="279400" cy="441325"/>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Rounded Rectangle 52"/>
            <p:cNvSpPr/>
            <p:nvPr userDrawn="1"/>
          </p:nvSpPr>
          <p:spPr>
            <a:xfrm>
              <a:off x="1712133" y="2508250"/>
              <a:ext cx="3305146" cy="580618"/>
            </a:xfrm>
            <a:prstGeom prst="roundRect">
              <a:avLst>
                <a:gd name="adj" fmla="val 50000"/>
              </a:avLst>
            </a:prstGeom>
            <a:solidFill>
              <a:srgbClr val="F5B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4"/>
            <p:cNvSpPr>
              <a:spLocks noEditPoints="1"/>
            </p:cNvSpPr>
            <p:nvPr userDrawn="1"/>
          </p:nvSpPr>
          <p:spPr bwMode="auto">
            <a:xfrm>
              <a:off x="4432113" y="3006993"/>
              <a:ext cx="244475" cy="393700"/>
            </a:xfrm>
            <a:custGeom>
              <a:avLst/>
              <a:gdLst>
                <a:gd name="T0" fmla="*/ 128 w 130"/>
                <a:gd name="T1" fmla="*/ 121 h 210"/>
                <a:gd name="T2" fmla="*/ 11 w 130"/>
                <a:gd name="T3" fmla="*/ 3 h 210"/>
                <a:gd name="T4" fmla="*/ 0 w 130"/>
                <a:gd name="T5" fmla="*/ 8 h 210"/>
                <a:gd name="T6" fmla="*/ 0 w 130"/>
                <a:gd name="T7" fmla="*/ 169 h 210"/>
                <a:gd name="T8" fmla="*/ 7 w 130"/>
                <a:gd name="T9" fmla="*/ 175 h 210"/>
                <a:gd name="T10" fmla="*/ 11 w 130"/>
                <a:gd name="T11" fmla="*/ 174 h 210"/>
                <a:gd name="T12" fmla="*/ 43 w 130"/>
                <a:gd name="T13" fmla="*/ 145 h 210"/>
                <a:gd name="T14" fmla="*/ 70 w 130"/>
                <a:gd name="T15" fmla="*/ 207 h 210"/>
                <a:gd name="T16" fmla="*/ 72 w 130"/>
                <a:gd name="T17" fmla="*/ 210 h 210"/>
                <a:gd name="T18" fmla="*/ 74 w 130"/>
                <a:gd name="T19" fmla="*/ 210 h 210"/>
                <a:gd name="T20" fmla="*/ 76 w 130"/>
                <a:gd name="T21" fmla="*/ 210 h 210"/>
                <a:gd name="T22" fmla="*/ 104 w 130"/>
                <a:gd name="T23" fmla="*/ 198 h 210"/>
                <a:gd name="T24" fmla="*/ 106 w 130"/>
                <a:gd name="T25" fmla="*/ 192 h 210"/>
                <a:gd name="T26" fmla="*/ 80 w 130"/>
                <a:gd name="T27" fmla="*/ 132 h 210"/>
                <a:gd name="T28" fmla="*/ 124 w 130"/>
                <a:gd name="T29" fmla="*/ 132 h 210"/>
                <a:gd name="T30" fmla="*/ 130 w 130"/>
                <a:gd name="T31" fmla="*/ 125 h 210"/>
                <a:gd name="T32" fmla="*/ 128 w 130"/>
                <a:gd name="T33" fmla="*/ 121 h 210"/>
                <a:gd name="T34" fmla="*/ 128 w 130"/>
                <a:gd name="T35" fmla="*/ 121 h 210"/>
                <a:gd name="T36" fmla="*/ 128 w 130"/>
                <a:gd name="T37" fmla="*/ 12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210">
                  <a:moveTo>
                    <a:pt x="128" y="121"/>
                  </a:moveTo>
                  <a:cubicBezTo>
                    <a:pt x="11" y="3"/>
                    <a:pt x="11" y="3"/>
                    <a:pt x="11" y="3"/>
                  </a:cubicBezTo>
                  <a:cubicBezTo>
                    <a:pt x="7" y="0"/>
                    <a:pt x="0" y="3"/>
                    <a:pt x="0" y="8"/>
                  </a:cubicBezTo>
                  <a:cubicBezTo>
                    <a:pt x="0" y="169"/>
                    <a:pt x="0" y="169"/>
                    <a:pt x="0" y="169"/>
                  </a:cubicBezTo>
                  <a:cubicBezTo>
                    <a:pt x="0" y="172"/>
                    <a:pt x="3" y="175"/>
                    <a:pt x="7" y="175"/>
                  </a:cubicBezTo>
                  <a:cubicBezTo>
                    <a:pt x="8" y="175"/>
                    <a:pt x="10" y="175"/>
                    <a:pt x="11" y="174"/>
                  </a:cubicBezTo>
                  <a:cubicBezTo>
                    <a:pt x="43" y="145"/>
                    <a:pt x="43" y="145"/>
                    <a:pt x="43" y="145"/>
                  </a:cubicBezTo>
                  <a:cubicBezTo>
                    <a:pt x="70" y="207"/>
                    <a:pt x="70" y="207"/>
                    <a:pt x="70" y="207"/>
                  </a:cubicBezTo>
                  <a:cubicBezTo>
                    <a:pt x="70" y="209"/>
                    <a:pt x="71" y="209"/>
                    <a:pt x="72" y="210"/>
                  </a:cubicBezTo>
                  <a:cubicBezTo>
                    <a:pt x="73" y="210"/>
                    <a:pt x="73" y="210"/>
                    <a:pt x="74" y="210"/>
                  </a:cubicBezTo>
                  <a:cubicBezTo>
                    <a:pt x="75" y="210"/>
                    <a:pt x="75" y="210"/>
                    <a:pt x="76" y="210"/>
                  </a:cubicBezTo>
                  <a:cubicBezTo>
                    <a:pt x="104" y="198"/>
                    <a:pt x="104" y="198"/>
                    <a:pt x="104" y="198"/>
                  </a:cubicBezTo>
                  <a:cubicBezTo>
                    <a:pt x="106" y="197"/>
                    <a:pt x="107" y="194"/>
                    <a:pt x="106" y="192"/>
                  </a:cubicBezTo>
                  <a:cubicBezTo>
                    <a:pt x="80" y="132"/>
                    <a:pt x="80" y="132"/>
                    <a:pt x="80" y="132"/>
                  </a:cubicBezTo>
                  <a:cubicBezTo>
                    <a:pt x="124" y="132"/>
                    <a:pt x="124" y="132"/>
                    <a:pt x="124" y="132"/>
                  </a:cubicBezTo>
                  <a:cubicBezTo>
                    <a:pt x="127" y="132"/>
                    <a:pt x="130" y="129"/>
                    <a:pt x="130" y="125"/>
                  </a:cubicBezTo>
                  <a:cubicBezTo>
                    <a:pt x="130" y="124"/>
                    <a:pt x="130" y="123"/>
                    <a:pt x="128" y="121"/>
                  </a:cubicBezTo>
                  <a:close/>
                  <a:moveTo>
                    <a:pt x="128" y="121"/>
                  </a:moveTo>
                  <a:cubicBezTo>
                    <a:pt x="128" y="121"/>
                    <a:pt x="128" y="121"/>
                    <a:pt x="128" y="121"/>
                  </a:cubicBezTo>
                </a:path>
              </a:pathLst>
            </a:custGeom>
            <a:solidFill>
              <a:schemeClr val="accent1"/>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Title 1">
              <a:extLst>
                <a:ext uri="{FF2B5EF4-FFF2-40B4-BE49-F238E27FC236}">
                  <a16:creationId xmlns:a16="http://schemas.microsoft.com/office/drawing/2014/main" id="{1DBD2ED3-9A25-AC45-BFF4-70FC0E5B959F}"/>
                </a:ext>
              </a:extLst>
            </p:cNvPr>
            <p:cNvSpPr txBox="1">
              <a:spLocks/>
            </p:cNvSpPr>
            <p:nvPr userDrawn="1"/>
          </p:nvSpPr>
          <p:spPr>
            <a:xfrm>
              <a:off x="1712133" y="2588904"/>
              <a:ext cx="3305145" cy="427286"/>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a:lstStyle>
            <a:p>
              <a:pPr algn="ctr"/>
              <a:r>
                <a:rPr lang="en-US" sz="2800">
                  <a:solidFill>
                    <a:schemeClr val="accent1"/>
                  </a:solidFill>
                </a:rPr>
                <a:t>Contact us…</a:t>
              </a:r>
            </a:p>
          </p:txBody>
        </p:sp>
      </p:grpSp>
    </p:spTree>
    <p:extLst>
      <p:ext uri="{BB962C8B-B14F-4D97-AF65-F5344CB8AC3E}">
        <p14:creationId xmlns:p14="http://schemas.microsoft.com/office/powerpoint/2010/main" val="618792866"/>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2 x contact">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96000" y="652878"/>
            <a:ext cx="0" cy="5054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Picture Placeholder 19">
            <a:extLst>
              <a:ext uri="{FF2B5EF4-FFF2-40B4-BE49-F238E27FC236}">
                <a16:creationId xmlns:a16="http://schemas.microsoft.com/office/drawing/2014/main" id="{F610B416-E4ED-FA45-B118-64CDF144302E}"/>
              </a:ext>
            </a:extLst>
          </p:cNvPr>
          <p:cNvSpPr>
            <a:spLocks noGrp="1"/>
          </p:cNvSpPr>
          <p:nvPr>
            <p:ph type="pic" sz="quarter" idx="41"/>
          </p:nvPr>
        </p:nvSpPr>
        <p:spPr>
          <a:xfrm>
            <a:off x="6727443" y="768512"/>
            <a:ext cx="2442194" cy="1070175"/>
          </a:xfrm>
          <a:prstGeom prst="rect">
            <a:avLst/>
          </a:prstGeom>
        </p:spPr>
        <p:txBody>
          <a:bodyPr/>
          <a:lstStyle/>
          <a:p>
            <a:endParaRPr lang="en-US"/>
          </a:p>
        </p:txBody>
      </p:sp>
      <p:sp>
        <p:nvSpPr>
          <p:cNvPr id="16" name="Text Placeholder 5">
            <a:extLst>
              <a:ext uri="{FF2B5EF4-FFF2-40B4-BE49-F238E27FC236}">
                <a16:creationId xmlns:a16="http://schemas.microsoft.com/office/drawing/2014/main" id="{317CF69E-CAB9-6841-B0C0-20B85F682CFE}"/>
              </a:ext>
            </a:extLst>
          </p:cNvPr>
          <p:cNvSpPr>
            <a:spLocks noGrp="1"/>
          </p:cNvSpPr>
          <p:nvPr>
            <p:ph type="body" sz="quarter" idx="42" hasCustomPrompt="1"/>
          </p:nvPr>
        </p:nvSpPr>
        <p:spPr>
          <a:xfrm>
            <a:off x="6723326" y="1899564"/>
            <a:ext cx="4257094" cy="246221"/>
          </a:xfrm>
        </p:spPr>
        <p:txBody>
          <a:bodyPr/>
          <a:lstStyle>
            <a:lvl1pPr>
              <a:defRPr sz="16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17" name="Text Placeholder 5">
            <a:extLst>
              <a:ext uri="{FF2B5EF4-FFF2-40B4-BE49-F238E27FC236}">
                <a16:creationId xmlns:a16="http://schemas.microsoft.com/office/drawing/2014/main" id="{142435FB-22FE-2643-9EF8-79941D4AE0EB}"/>
              </a:ext>
            </a:extLst>
          </p:cNvPr>
          <p:cNvSpPr>
            <a:spLocks noGrp="1"/>
          </p:cNvSpPr>
          <p:nvPr>
            <p:ph type="body" sz="quarter" idx="43" hasCustomPrompt="1"/>
          </p:nvPr>
        </p:nvSpPr>
        <p:spPr>
          <a:xfrm>
            <a:off x="6723326" y="2282044"/>
            <a:ext cx="4257094" cy="169277"/>
          </a:xfrm>
        </p:spPr>
        <p:txBody>
          <a:bodyPr/>
          <a:lstStyle>
            <a:lvl1pPr>
              <a:defRPr sz="1100" b="1" i="0">
                <a:solidFill>
                  <a:srgbClr val="F5B2C5"/>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19" name="Text Placeholder 5">
            <a:extLst>
              <a:ext uri="{FF2B5EF4-FFF2-40B4-BE49-F238E27FC236}">
                <a16:creationId xmlns:a16="http://schemas.microsoft.com/office/drawing/2014/main" id="{4CC130CA-8A45-8543-A159-6E5986D130F5}"/>
              </a:ext>
            </a:extLst>
          </p:cNvPr>
          <p:cNvSpPr>
            <a:spLocks noGrp="1"/>
          </p:cNvSpPr>
          <p:nvPr>
            <p:ph type="body" sz="quarter" idx="44" hasCustomPrompt="1"/>
          </p:nvPr>
        </p:nvSpPr>
        <p:spPr>
          <a:xfrm>
            <a:off x="6723326" y="2470014"/>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20" name="Text Placeholder 5">
            <a:extLst>
              <a:ext uri="{FF2B5EF4-FFF2-40B4-BE49-F238E27FC236}">
                <a16:creationId xmlns:a16="http://schemas.microsoft.com/office/drawing/2014/main" id="{A46599AF-1B3D-7E47-9333-6CC1172E85C1}"/>
              </a:ext>
            </a:extLst>
          </p:cNvPr>
          <p:cNvSpPr>
            <a:spLocks noGrp="1"/>
          </p:cNvSpPr>
          <p:nvPr>
            <p:ph type="body" sz="quarter" idx="45" hasCustomPrompt="1"/>
          </p:nvPr>
        </p:nvSpPr>
        <p:spPr>
          <a:xfrm>
            <a:off x="6723326" y="2648459"/>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21" name="Text Placeholder 5">
            <a:extLst>
              <a:ext uri="{FF2B5EF4-FFF2-40B4-BE49-F238E27FC236}">
                <a16:creationId xmlns:a16="http://schemas.microsoft.com/office/drawing/2014/main" id="{D3A6670D-89B4-7A42-AC63-68A0A6944CBA}"/>
              </a:ext>
            </a:extLst>
          </p:cNvPr>
          <p:cNvSpPr>
            <a:spLocks noGrp="1"/>
          </p:cNvSpPr>
          <p:nvPr>
            <p:ph type="body" sz="quarter" idx="46" hasCustomPrompt="1"/>
          </p:nvPr>
        </p:nvSpPr>
        <p:spPr>
          <a:xfrm>
            <a:off x="6723326" y="2826903"/>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29" name="Text Placeholder 5">
            <a:extLst>
              <a:ext uri="{FF2B5EF4-FFF2-40B4-BE49-F238E27FC236}">
                <a16:creationId xmlns:a16="http://schemas.microsoft.com/office/drawing/2014/main" id="{0AF0C5CE-F853-1243-B13B-5F1D021030D2}"/>
              </a:ext>
            </a:extLst>
          </p:cNvPr>
          <p:cNvSpPr>
            <a:spLocks noGrp="1"/>
          </p:cNvSpPr>
          <p:nvPr>
            <p:ph type="body" sz="quarter" idx="66" hasCustomPrompt="1"/>
          </p:nvPr>
        </p:nvSpPr>
        <p:spPr>
          <a:xfrm>
            <a:off x="6723326" y="4510332"/>
            <a:ext cx="4257094" cy="246221"/>
          </a:xfrm>
        </p:spPr>
        <p:txBody>
          <a:bodyPr/>
          <a:lstStyle>
            <a:lvl1pPr>
              <a:defRPr sz="16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30" name="Text Placeholder 5">
            <a:extLst>
              <a:ext uri="{FF2B5EF4-FFF2-40B4-BE49-F238E27FC236}">
                <a16:creationId xmlns:a16="http://schemas.microsoft.com/office/drawing/2014/main" id="{3024E2B8-DAE4-9747-95A6-2D6A0218B915}"/>
              </a:ext>
            </a:extLst>
          </p:cNvPr>
          <p:cNvSpPr>
            <a:spLocks noGrp="1"/>
          </p:cNvSpPr>
          <p:nvPr>
            <p:ph type="body" sz="quarter" idx="67" hasCustomPrompt="1"/>
          </p:nvPr>
        </p:nvSpPr>
        <p:spPr>
          <a:xfrm>
            <a:off x="6723326" y="4892812"/>
            <a:ext cx="4257094" cy="169277"/>
          </a:xfrm>
        </p:spPr>
        <p:txBody>
          <a:bodyPr/>
          <a:lstStyle>
            <a:lvl1pPr>
              <a:defRPr sz="1100" b="1" i="0">
                <a:solidFill>
                  <a:srgbClr val="F5B2C5"/>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31" name="Text Placeholder 5">
            <a:extLst>
              <a:ext uri="{FF2B5EF4-FFF2-40B4-BE49-F238E27FC236}">
                <a16:creationId xmlns:a16="http://schemas.microsoft.com/office/drawing/2014/main" id="{A0F4B92D-32E6-054F-860E-F976A4061395}"/>
              </a:ext>
            </a:extLst>
          </p:cNvPr>
          <p:cNvSpPr>
            <a:spLocks noGrp="1"/>
          </p:cNvSpPr>
          <p:nvPr>
            <p:ph type="body" sz="quarter" idx="68" hasCustomPrompt="1"/>
          </p:nvPr>
        </p:nvSpPr>
        <p:spPr>
          <a:xfrm>
            <a:off x="6723326" y="5071257"/>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32" name="Text Placeholder 5">
            <a:extLst>
              <a:ext uri="{FF2B5EF4-FFF2-40B4-BE49-F238E27FC236}">
                <a16:creationId xmlns:a16="http://schemas.microsoft.com/office/drawing/2014/main" id="{1C3A710D-926F-624E-A1B1-889290674529}"/>
              </a:ext>
            </a:extLst>
          </p:cNvPr>
          <p:cNvSpPr>
            <a:spLocks noGrp="1"/>
          </p:cNvSpPr>
          <p:nvPr>
            <p:ph type="body" sz="quarter" idx="69" hasCustomPrompt="1"/>
          </p:nvPr>
        </p:nvSpPr>
        <p:spPr>
          <a:xfrm>
            <a:off x="6723326" y="5249702"/>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33" name="Text Placeholder 5">
            <a:extLst>
              <a:ext uri="{FF2B5EF4-FFF2-40B4-BE49-F238E27FC236}">
                <a16:creationId xmlns:a16="http://schemas.microsoft.com/office/drawing/2014/main" id="{0C347B76-7BCC-BB4E-A15E-E6E728F5E053}"/>
              </a:ext>
            </a:extLst>
          </p:cNvPr>
          <p:cNvSpPr>
            <a:spLocks noGrp="1"/>
          </p:cNvSpPr>
          <p:nvPr>
            <p:ph type="body" sz="quarter" idx="70" hasCustomPrompt="1"/>
          </p:nvPr>
        </p:nvSpPr>
        <p:spPr>
          <a:xfrm>
            <a:off x="6723326" y="5428146"/>
            <a:ext cx="4257094"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40" name="Picture Placeholder 19">
            <a:extLst>
              <a:ext uri="{FF2B5EF4-FFF2-40B4-BE49-F238E27FC236}">
                <a16:creationId xmlns:a16="http://schemas.microsoft.com/office/drawing/2014/main" id="{F610B416-E4ED-FA45-B118-64CDF144302E}"/>
              </a:ext>
            </a:extLst>
          </p:cNvPr>
          <p:cNvSpPr>
            <a:spLocks noGrp="1"/>
          </p:cNvSpPr>
          <p:nvPr>
            <p:ph type="pic" sz="quarter" idx="77"/>
          </p:nvPr>
        </p:nvSpPr>
        <p:spPr>
          <a:xfrm>
            <a:off x="6727443" y="3365601"/>
            <a:ext cx="2442194" cy="1070175"/>
          </a:xfrm>
          <a:prstGeom prst="rect">
            <a:avLst/>
          </a:prstGeom>
        </p:spPr>
        <p:txBody>
          <a:bodyPr/>
          <a:lstStyle/>
          <a:p>
            <a:endParaRPr lang="en-US"/>
          </a:p>
        </p:txBody>
      </p:sp>
      <p:sp>
        <p:nvSpPr>
          <p:cNvPr id="22"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a:xfrm>
            <a:off x="560291" y="6436556"/>
            <a:ext cx="288000" cy="169277"/>
          </a:xfrm>
        </p:spPr>
        <p:txBody>
          <a:bodyPr/>
          <a:lstStyle>
            <a:lvl1pPr>
              <a:defRPr>
                <a:solidFill>
                  <a:srgbClr val="F5B2C5"/>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a:p>
        </p:txBody>
      </p:sp>
      <p:cxnSp>
        <p:nvCxnSpPr>
          <p:cNvPr id="23" name="Straight Connector 22">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rgbClr val="F5B2C5"/>
            </a:solidFill>
          </a:ln>
        </p:spPr>
        <p:style>
          <a:lnRef idx="1">
            <a:schemeClr val="accent1"/>
          </a:lnRef>
          <a:fillRef idx="0">
            <a:schemeClr val="accent1"/>
          </a:fillRef>
          <a:effectRef idx="0">
            <a:schemeClr val="accent1"/>
          </a:effectRef>
          <a:fontRef idx="minor">
            <a:schemeClr val="tx1"/>
          </a:fontRef>
        </p:style>
      </p:cxnSp>
      <p:sp>
        <p:nvSpPr>
          <p:cNvPr id="24"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a:xfrm>
            <a:off x="848291" y="6436556"/>
            <a:ext cx="10782000" cy="169277"/>
          </a:xfrm>
        </p:spPr>
        <p:txBody>
          <a:bodyPr/>
          <a:lstStyle>
            <a:lvl1pPr>
              <a:defRPr>
                <a:solidFill>
                  <a:schemeClr val="bg1"/>
                </a:solidFill>
              </a:defRPr>
            </a:lvl1pPr>
          </a:lstStyle>
          <a:p>
            <a:r>
              <a:rPr lang="en-GB"/>
              <a:t>DWF Public Sector Webinar Series 2025</a:t>
            </a:r>
            <a:endParaRPr lang="en-US" b="1"/>
          </a:p>
        </p:txBody>
      </p:sp>
      <p:grpSp>
        <p:nvGrpSpPr>
          <p:cNvPr id="43" name="Group 42"/>
          <p:cNvGrpSpPr/>
          <p:nvPr userDrawn="1"/>
        </p:nvGrpSpPr>
        <p:grpSpPr>
          <a:xfrm>
            <a:off x="931864" y="1585210"/>
            <a:ext cx="4660744" cy="3213101"/>
            <a:chOff x="931863" y="1497013"/>
            <a:chExt cx="4865687" cy="3354388"/>
          </a:xfrm>
        </p:grpSpPr>
        <p:sp>
          <p:nvSpPr>
            <p:cNvPr id="44" name="Freeform 43"/>
            <p:cNvSpPr>
              <a:spLocks/>
            </p:cNvSpPr>
            <p:nvPr userDrawn="1"/>
          </p:nvSpPr>
          <p:spPr bwMode="auto">
            <a:xfrm>
              <a:off x="1547813" y="1768476"/>
              <a:ext cx="3643312" cy="2081213"/>
            </a:xfrm>
            <a:custGeom>
              <a:avLst/>
              <a:gdLst>
                <a:gd name="T0" fmla="*/ 0 w 2295"/>
                <a:gd name="T1" fmla="*/ 0 h 1311"/>
                <a:gd name="T2" fmla="*/ 2295 w 2295"/>
                <a:gd name="T3" fmla="*/ 0 h 1311"/>
                <a:gd name="T4" fmla="*/ 2295 w 2295"/>
                <a:gd name="T5" fmla="*/ 1311 h 1311"/>
                <a:gd name="T6" fmla="*/ 0 w 2295"/>
                <a:gd name="T7" fmla="*/ 1311 h 1311"/>
                <a:gd name="T8" fmla="*/ 0 w 2295"/>
                <a:gd name="T9" fmla="*/ 587 h 1311"/>
                <a:gd name="T10" fmla="*/ 0 w 2295"/>
                <a:gd name="T11" fmla="*/ 0 h 1311"/>
              </a:gdLst>
              <a:ahLst/>
              <a:cxnLst>
                <a:cxn ang="0">
                  <a:pos x="T0" y="T1"/>
                </a:cxn>
                <a:cxn ang="0">
                  <a:pos x="T2" y="T3"/>
                </a:cxn>
                <a:cxn ang="0">
                  <a:pos x="T4" y="T5"/>
                </a:cxn>
                <a:cxn ang="0">
                  <a:pos x="T6" y="T7"/>
                </a:cxn>
                <a:cxn ang="0">
                  <a:pos x="T8" y="T9"/>
                </a:cxn>
                <a:cxn ang="0">
                  <a:pos x="T10" y="T11"/>
                </a:cxn>
              </a:cxnLst>
              <a:rect l="0" t="0" r="r" b="b"/>
              <a:pathLst>
                <a:path w="2295" h="1311">
                  <a:moveTo>
                    <a:pt x="0" y="0"/>
                  </a:moveTo>
                  <a:lnTo>
                    <a:pt x="2295" y="0"/>
                  </a:lnTo>
                  <a:lnTo>
                    <a:pt x="2295" y="1311"/>
                  </a:lnTo>
                  <a:lnTo>
                    <a:pt x="0" y="1311"/>
                  </a:lnTo>
                  <a:lnTo>
                    <a:pt x="0" y="587"/>
                  </a:lnTo>
                  <a:lnTo>
                    <a:pt x="0" y="0"/>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44"/>
            <p:cNvSpPr>
              <a:spLocks/>
            </p:cNvSpPr>
            <p:nvPr userDrawn="1"/>
          </p:nvSpPr>
          <p:spPr bwMode="auto">
            <a:xfrm>
              <a:off x="931863" y="4089401"/>
              <a:ext cx="4865687" cy="620713"/>
            </a:xfrm>
            <a:custGeom>
              <a:avLst/>
              <a:gdLst>
                <a:gd name="T0" fmla="*/ 2224 w 2596"/>
                <a:gd name="T1" fmla="*/ 331 h 331"/>
                <a:gd name="T2" fmla="*/ 37 w 2596"/>
                <a:gd name="T3" fmla="*/ 331 h 331"/>
                <a:gd name="T4" fmla="*/ 10 w 2596"/>
                <a:gd name="T5" fmla="*/ 299 h 331"/>
                <a:gd name="T6" fmla="*/ 208 w 2596"/>
                <a:gd name="T7" fmla="*/ 0 h 331"/>
                <a:gd name="T8" fmla="*/ 2396 w 2596"/>
                <a:gd name="T9" fmla="*/ 0 h 331"/>
                <a:gd name="T10" fmla="*/ 2587 w 2596"/>
                <a:gd name="T11" fmla="*/ 299 h 331"/>
                <a:gd name="T12" fmla="*/ 2559 w 2596"/>
                <a:gd name="T13" fmla="*/ 331 h 331"/>
                <a:gd name="T14" fmla="*/ 2308 w 2596"/>
                <a:gd name="T15" fmla="*/ 331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6" h="331">
                  <a:moveTo>
                    <a:pt x="2224" y="331"/>
                  </a:moveTo>
                  <a:cubicBezTo>
                    <a:pt x="37" y="331"/>
                    <a:pt x="37" y="331"/>
                    <a:pt x="37" y="331"/>
                  </a:cubicBezTo>
                  <a:cubicBezTo>
                    <a:pt x="15" y="331"/>
                    <a:pt x="0" y="314"/>
                    <a:pt x="10" y="299"/>
                  </a:cubicBezTo>
                  <a:cubicBezTo>
                    <a:pt x="208" y="0"/>
                    <a:pt x="208" y="0"/>
                    <a:pt x="208" y="0"/>
                  </a:cubicBezTo>
                  <a:cubicBezTo>
                    <a:pt x="2396" y="0"/>
                    <a:pt x="2396" y="0"/>
                    <a:pt x="2396" y="0"/>
                  </a:cubicBezTo>
                  <a:cubicBezTo>
                    <a:pt x="2587" y="299"/>
                    <a:pt x="2587" y="299"/>
                    <a:pt x="2587" y="299"/>
                  </a:cubicBezTo>
                  <a:cubicBezTo>
                    <a:pt x="2596" y="314"/>
                    <a:pt x="2581" y="331"/>
                    <a:pt x="2559" y="331"/>
                  </a:cubicBezTo>
                  <a:cubicBezTo>
                    <a:pt x="2308" y="331"/>
                    <a:pt x="2308" y="331"/>
                    <a:pt x="2308" y="331"/>
                  </a:cubicBez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Freeform 45"/>
            <p:cNvSpPr>
              <a:spLocks/>
            </p:cNvSpPr>
            <p:nvPr userDrawn="1"/>
          </p:nvSpPr>
          <p:spPr bwMode="auto">
            <a:xfrm>
              <a:off x="2795588" y="4422776"/>
              <a:ext cx="1139825" cy="190500"/>
            </a:xfrm>
            <a:custGeom>
              <a:avLst/>
              <a:gdLst>
                <a:gd name="T0" fmla="*/ 567 w 608"/>
                <a:gd name="T1" fmla="*/ 102 h 102"/>
                <a:gd name="T2" fmla="*/ 41 w 608"/>
                <a:gd name="T3" fmla="*/ 102 h 102"/>
                <a:gd name="T4" fmla="*/ 8 w 608"/>
                <a:gd name="T5" fmla="*/ 68 h 102"/>
                <a:gd name="T6" fmla="*/ 35 w 608"/>
                <a:gd name="T7" fmla="*/ 16 h 102"/>
                <a:gd name="T8" fmla="*/ 67 w 608"/>
                <a:gd name="T9" fmla="*/ 0 h 102"/>
                <a:gd name="T10" fmla="*/ 542 w 608"/>
                <a:gd name="T11" fmla="*/ 0 h 102"/>
                <a:gd name="T12" fmla="*/ 574 w 608"/>
                <a:gd name="T13" fmla="*/ 16 h 102"/>
                <a:gd name="T14" fmla="*/ 600 w 608"/>
                <a:gd name="T15" fmla="*/ 68 h 102"/>
                <a:gd name="T16" fmla="*/ 567 w 608"/>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8" h="102">
                  <a:moveTo>
                    <a:pt x="567" y="102"/>
                  </a:moveTo>
                  <a:cubicBezTo>
                    <a:pt x="41" y="102"/>
                    <a:pt x="41" y="102"/>
                    <a:pt x="41" y="102"/>
                  </a:cubicBezTo>
                  <a:cubicBezTo>
                    <a:pt x="17" y="102"/>
                    <a:pt x="0" y="85"/>
                    <a:pt x="8" y="68"/>
                  </a:cubicBezTo>
                  <a:cubicBezTo>
                    <a:pt x="35" y="16"/>
                    <a:pt x="35" y="16"/>
                    <a:pt x="35" y="16"/>
                  </a:cubicBezTo>
                  <a:cubicBezTo>
                    <a:pt x="40" y="6"/>
                    <a:pt x="53" y="0"/>
                    <a:pt x="67" y="0"/>
                  </a:cubicBezTo>
                  <a:cubicBezTo>
                    <a:pt x="542" y="0"/>
                    <a:pt x="542" y="0"/>
                    <a:pt x="542" y="0"/>
                  </a:cubicBezTo>
                  <a:cubicBezTo>
                    <a:pt x="556" y="0"/>
                    <a:pt x="569" y="6"/>
                    <a:pt x="574" y="16"/>
                  </a:cubicBezTo>
                  <a:cubicBezTo>
                    <a:pt x="600" y="68"/>
                    <a:pt x="600" y="68"/>
                    <a:pt x="600" y="68"/>
                  </a:cubicBezTo>
                  <a:cubicBezTo>
                    <a:pt x="608" y="85"/>
                    <a:pt x="591" y="102"/>
                    <a:pt x="567" y="102"/>
                  </a:cubicBez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Freeform 46"/>
            <p:cNvSpPr>
              <a:spLocks/>
            </p:cNvSpPr>
            <p:nvPr userDrawn="1"/>
          </p:nvSpPr>
          <p:spPr bwMode="auto">
            <a:xfrm>
              <a:off x="1314450" y="1497013"/>
              <a:ext cx="4110037" cy="2590800"/>
            </a:xfrm>
            <a:custGeom>
              <a:avLst/>
              <a:gdLst>
                <a:gd name="T0" fmla="*/ 37 w 2193"/>
                <a:gd name="T1" fmla="*/ 0 h 1382"/>
                <a:gd name="T2" fmla="*/ 2154 w 2193"/>
                <a:gd name="T3" fmla="*/ 0 h 1382"/>
                <a:gd name="T4" fmla="*/ 2193 w 2193"/>
                <a:gd name="T5" fmla="*/ 38 h 1382"/>
                <a:gd name="T6" fmla="*/ 2193 w 2193"/>
                <a:gd name="T7" fmla="*/ 1382 h 1382"/>
                <a:gd name="T8" fmla="*/ 0 w 2193"/>
                <a:gd name="T9" fmla="*/ 1382 h 1382"/>
                <a:gd name="T10" fmla="*/ 0 w 2193"/>
                <a:gd name="T11" fmla="*/ 617 h 1382"/>
                <a:gd name="T12" fmla="*/ 0 w 2193"/>
                <a:gd name="T13" fmla="*/ 37 h 1382"/>
                <a:gd name="T14" fmla="*/ 37 w 2193"/>
                <a:gd name="T15" fmla="*/ 0 h 1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3" h="1382">
                  <a:moveTo>
                    <a:pt x="37" y="0"/>
                  </a:moveTo>
                  <a:cubicBezTo>
                    <a:pt x="2154" y="0"/>
                    <a:pt x="2154" y="0"/>
                    <a:pt x="2154" y="0"/>
                  </a:cubicBezTo>
                  <a:cubicBezTo>
                    <a:pt x="2175" y="0"/>
                    <a:pt x="2193" y="17"/>
                    <a:pt x="2193" y="38"/>
                  </a:cubicBezTo>
                  <a:cubicBezTo>
                    <a:pt x="2193" y="1382"/>
                    <a:pt x="2193" y="1382"/>
                    <a:pt x="2193" y="1382"/>
                  </a:cubicBezTo>
                  <a:cubicBezTo>
                    <a:pt x="0" y="1382"/>
                    <a:pt x="0" y="1382"/>
                    <a:pt x="0" y="1382"/>
                  </a:cubicBezTo>
                  <a:cubicBezTo>
                    <a:pt x="0" y="617"/>
                    <a:pt x="0" y="617"/>
                    <a:pt x="0" y="617"/>
                  </a:cubicBezTo>
                  <a:cubicBezTo>
                    <a:pt x="0" y="37"/>
                    <a:pt x="0" y="37"/>
                    <a:pt x="0" y="37"/>
                  </a:cubicBezTo>
                  <a:cubicBezTo>
                    <a:pt x="0" y="16"/>
                    <a:pt x="17" y="0"/>
                    <a:pt x="37" y="0"/>
                  </a:cubicBezTo>
                  <a:close/>
                </a:path>
              </a:pathLst>
            </a:cu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Oval 47"/>
            <p:cNvSpPr>
              <a:spLocks noChangeArrowheads="1"/>
            </p:cNvSpPr>
            <p:nvPr userDrawn="1"/>
          </p:nvSpPr>
          <p:spPr bwMode="auto">
            <a:xfrm>
              <a:off x="3325813" y="1589088"/>
              <a:ext cx="87312" cy="85725"/>
            </a:xfrm>
            <a:prstGeom prst="ellipse">
              <a:avLst/>
            </a:pr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Freeform 48"/>
            <p:cNvSpPr>
              <a:spLocks/>
            </p:cNvSpPr>
            <p:nvPr userDrawn="1"/>
          </p:nvSpPr>
          <p:spPr bwMode="auto">
            <a:xfrm>
              <a:off x="942975" y="4675188"/>
              <a:ext cx="4843462" cy="176213"/>
            </a:xfrm>
            <a:custGeom>
              <a:avLst/>
              <a:gdLst>
                <a:gd name="T0" fmla="*/ 0 w 2584"/>
                <a:gd name="T1" fmla="*/ 0 h 94"/>
                <a:gd name="T2" fmla="*/ 0 w 2584"/>
                <a:gd name="T3" fmla="*/ 78 h 94"/>
                <a:gd name="T4" fmla="*/ 23 w 2584"/>
                <a:gd name="T5" fmla="*/ 94 h 94"/>
                <a:gd name="T6" fmla="*/ 2561 w 2584"/>
                <a:gd name="T7" fmla="*/ 94 h 94"/>
                <a:gd name="T8" fmla="*/ 2584 w 2584"/>
                <a:gd name="T9" fmla="*/ 78 h 94"/>
                <a:gd name="T10" fmla="*/ 2584 w 2584"/>
                <a:gd name="T11" fmla="*/ 0 h 94"/>
              </a:gdLst>
              <a:ahLst/>
              <a:cxnLst>
                <a:cxn ang="0">
                  <a:pos x="T0" y="T1"/>
                </a:cxn>
                <a:cxn ang="0">
                  <a:pos x="T2" y="T3"/>
                </a:cxn>
                <a:cxn ang="0">
                  <a:pos x="T4" y="T5"/>
                </a:cxn>
                <a:cxn ang="0">
                  <a:pos x="T6" y="T7"/>
                </a:cxn>
                <a:cxn ang="0">
                  <a:pos x="T8" y="T9"/>
                </a:cxn>
                <a:cxn ang="0">
                  <a:pos x="T10" y="T11"/>
                </a:cxn>
              </a:cxnLst>
              <a:rect l="0" t="0" r="r" b="b"/>
              <a:pathLst>
                <a:path w="2584" h="94">
                  <a:moveTo>
                    <a:pt x="0" y="0"/>
                  </a:moveTo>
                  <a:cubicBezTo>
                    <a:pt x="0" y="78"/>
                    <a:pt x="0" y="78"/>
                    <a:pt x="0" y="78"/>
                  </a:cubicBezTo>
                  <a:cubicBezTo>
                    <a:pt x="0" y="87"/>
                    <a:pt x="11" y="94"/>
                    <a:pt x="23" y="94"/>
                  </a:cubicBezTo>
                  <a:cubicBezTo>
                    <a:pt x="2561" y="94"/>
                    <a:pt x="2561" y="94"/>
                    <a:pt x="2561" y="94"/>
                  </a:cubicBezTo>
                  <a:cubicBezTo>
                    <a:pt x="2573" y="94"/>
                    <a:pt x="2584" y="87"/>
                    <a:pt x="2584" y="78"/>
                  </a:cubicBezTo>
                  <a:cubicBezTo>
                    <a:pt x="2584" y="0"/>
                    <a:pt x="2584" y="0"/>
                    <a:pt x="2584" y="0"/>
                  </a:cubicBezTo>
                </a:path>
              </a:pathLst>
            </a:custGeom>
            <a:noFill/>
            <a:ln w="127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50"/>
            <p:cNvSpPr>
              <a:spLocks noChangeShapeType="1"/>
            </p:cNvSpPr>
            <p:nvPr userDrawn="1"/>
          </p:nvSpPr>
          <p:spPr bwMode="auto">
            <a:xfrm flipH="1">
              <a:off x="1108075" y="4171951"/>
              <a:ext cx="277812" cy="441325"/>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51"/>
            <p:cNvSpPr>
              <a:spLocks noChangeShapeType="1"/>
            </p:cNvSpPr>
            <p:nvPr userDrawn="1"/>
          </p:nvSpPr>
          <p:spPr bwMode="auto">
            <a:xfrm>
              <a:off x="5357813" y="4171951"/>
              <a:ext cx="279400" cy="441325"/>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Rounded Rectangle 51"/>
            <p:cNvSpPr/>
            <p:nvPr userDrawn="1"/>
          </p:nvSpPr>
          <p:spPr>
            <a:xfrm>
              <a:off x="1712133" y="2508250"/>
              <a:ext cx="3305146" cy="580618"/>
            </a:xfrm>
            <a:prstGeom prst="roundRect">
              <a:avLst>
                <a:gd name="adj" fmla="val 50000"/>
              </a:avLst>
            </a:prstGeom>
            <a:solidFill>
              <a:srgbClr val="F5B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4"/>
            <p:cNvSpPr>
              <a:spLocks noEditPoints="1"/>
            </p:cNvSpPr>
            <p:nvPr userDrawn="1"/>
          </p:nvSpPr>
          <p:spPr bwMode="auto">
            <a:xfrm>
              <a:off x="4432113" y="3006993"/>
              <a:ext cx="244475" cy="393700"/>
            </a:xfrm>
            <a:custGeom>
              <a:avLst/>
              <a:gdLst>
                <a:gd name="T0" fmla="*/ 128 w 130"/>
                <a:gd name="T1" fmla="*/ 121 h 210"/>
                <a:gd name="T2" fmla="*/ 11 w 130"/>
                <a:gd name="T3" fmla="*/ 3 h 210"/>
                <a:gd name="T4" fmla="*/ 0 w 130"/>
                <a:gd name="T5" fmla="*/ 8 h 210"/>
                <a:gd name="T6" fmla="*/ 0 w 130"/>
                <a:gd name="T7" fmla="*/ 169 h 210"/>
                <a:gd name="T8" fmla="*/ 7 w 130"/>
                <a:gd name="T9" fmla="*/ 175 h 210"/>
                <a:gd name="T10" fmla="*/ 11 w 130"/>
                <a:gd name="T11" fmla="*/ 174 h 210"/>
                <a:gd name="T12" fmla="*/ 43 w 130"/>
                <a:gd name="T13" fmla="*/ 145 h 210"/>
                <a:gd name="T14" fmla="*/ 70 w 130"/>
                <a:gd name="T15" fmla="*/ 207 h 210"/>
                <a:gd name="T16" fmla="*/ 72 w 130"/>
                <a:gd name="T17" fmla="*/ 210 h 210"/>
                <a:gd name="T18" fmla="*/ 74 w 130"/>
                <a:gd name="T19" fmla="*/ 210 h 210"/>
                <a:gd name="T20" fmla="*/ 76 w 130"/>
                <a:gd name="T21" fmla="*/ 210 h 210"/>
                <a:gd name="T22" fmla="*/ 104 w 130"/>
                <a:gd name="T23" fmla="*/ 198 h 210"/>
                <a:gd name="T24" fmla="*/ 106 w 130"/>
                <a:gd name="T25" fmla="*/ 192 h 210"/>
                <a:gd name="T26" fmla="*/ 80 w 130"/>
                <a:gd name="T27" fmla="*/ 132 h 210"/>
                <a:gd name="T28" fmla="*/ 124 w 130"/>
                <a:gd name="T29" fmla="*/ 132 h 210"/>
                <a:gd name="T30" fmla="*/ 130 w 130"/>
                <a:gd name="T31" fmla="*/ 125 h 210"/>
                <a:gd name="T32" fmla="*/ 128 w 130"/>
                <a:gd name="T33" fmla="*/ 121 h 210"/>
                <a:gd name="T34" fmla="*/ 128 w 130"/>
                <a:gd name="T35" fmla="*/ 121 h 210"/>
                <a:gd name="T36" fmla="*/ 128 w 130"/>
                <a:gd name="T37" fmla="*/ 12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210">
                  <a:moveTo>
                    <a:pt x="128" y="121"/>
                  </a:moveTo>
                  <a:cubicBezTo>
                    <a:pt x="11" y="3"/>
                    <a:pt x="11" y="3"/>
                    <a:pt x="11" y="3"/>
                  </a:cubicBezTo>
                  <a:cubicBezTo>
                    <a:pt x="7" y="0"/>
                    <a:pt x="0" y="3"/>
                    <a:pt x="0" y="8"/>
                  </a:cubicBezTo>
                  <a:cubicBezTo>
                    <a:pt x="0" y="169"/>
                    <a:pt x="0" y="169"/>
                    <a:pt x="0" y="169"/>
                  </a:cubicBezTo>
                  <a:cubicBezTo>
                    <a:pt x="0" y="172"/>
                    <a:pt x="3" y="175"/>
                    <a:pt x="7" y="175"/>
                  </a:cubicBezTo>
                  <a:cubicBezTo>
                    <a:pt x="8" y="175"/>
                    <a:pt x="10" y="175"/>
                    <a:pt x="11" y="174"/>
                  </a:cubicBezTo>
                  <a:cubicBezTo>
                    <a:pt x="43" y="145"/>
                    <a:pt x="43" y="145"/>
                    <a:pt x="43" y="145"/>
                  </a:cubicBezTo>
                  <a:cubicBezTo>
                    <a:pt x="70" y="207"/>
                    <a:pt x="70" y="207"/>
                    <a:pt x="70" y="207"/>
                  </a:cubicBezTo>
                  <a:cubicBezTo>
                    <a:pt x="70" y="209"/>
                    <a:pt x="71" y="209"/>
                    <a:pt x="72" y="210"/>
                  </a:cubicBezTo>
                  <a:cubicBezTo>
                    <a:pt x="73" y="210"/>
                    <a:pt x="73" y="210"/>
                    <a:pt x="74" y="210"/>
                  </a:cubicBezTo>
                  <a:cubicBezTo>
                    <a:pt x="75" y="210"/>
                    <a:pt x="75" y="210"/>
                    <a:pt x="76" y="210"/>
                  </a:cubicBezTo>
                  <a:cubicBezTo>
                    <a:pt x="104" y="198"/>
                    <a:pt x="104" y="198"/>
                    <a:pt x="104" y="198"/>
                  </a:cubicBezTo>
                  <a:cubicBezTo>
                    <a:pt x="106" y="197"/>
                    <a:pt x="107" y="194"/>
                    <a:pt x="106" y="192"/>
                  </a:cubicBezTo>
                  <a:cubicBezTo>
                    <a:pt x="80" y="132"/>
                    <a:pt x="80" y="132"/>
                    <a:pt x="80" y="132"/>
                  </a:cubicBezTo>
                  <a:cubicBezTo>
                    <a:pt x="124" y="132"/>
                    <a:pt x="124" y="132"/>
                    <a:pt x="124" y="132"/>
                  </a:cubicBezTo>
                  <a:cubicBezTo>
                    <a:pt x="127" y="132"/>
                    <a:pt x="130" y="129"/>
                    <a:pt x="130" y="125"/>
                  </a:cubicBezTo>
                  <a:cubicBezTo>
                    <a:pt x="130" y="124"/>
                    <a:pt x="130" y="123"/>
                    <a:pt x="128" y="121"/>
                  </a:cubicBezTo>
                  <a:close/>
                  <a:moveTo>
                    <a:pt x="128" y="121"/>
                  </a:moveTo>
                  <a:cubicBezTo>
                    <a:pt x="128" y="121"/>
                    <a:pt x="128" y="121"/>
                    <a:pt x="128" y="121"/>
                  </a:cubicBezTo>
                </a:path>
              </a:pathLst>
            </a:custGeom>
            <a:solidFill>
              <a:schemeClr val="accent1"/>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 name="Title 1">
              <a:extLst>
                <a:ext uri="{FF2B5EF4-FFF2-40B4-BE49-F238E27FC236}">
                  <a16:creationId xmlns:a16="http://schemas.microsoft.com/office/drawing/2014/main" id="{1DBD2ED3-9A25-AC45-BFF4-70FC0E5B959F}"/>
                </a:ext>
              </a:extLst>
            </p:cNvPr>
            <p:cNvSpPr txBox="1">
              <a:spLocks/>
            </p:cNvSpPr>
            <p:nvPr userDrawn="1"/>
          </p:nvSpPr>
          <p:spPr>
            <a:xfrm>
              <a:off x="1712133" y="2588904"/>
              <a:ext cx="3305145" cy="427286"/>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a:lstStyle>
            <a:p>
              <a:pPr algn="ctr"/>
              <a:r>
                <a:rPr lang="en-US" sz="2800">
                  <a:solidFill>
                    <a:schemeClr val="accent1"/>
                  </a:solidFill>
                </a:rPr>
                <a:t>Contact us…</a:t>
              </a:r>
            </a:p>
          </p:txBody>
        </p:sp>
      </p:grpSp>
    </p:spTree>
    <p:extLst>
      <p:ext uri="{BB962C8B-B14F-4D97-AF65-F5344CB8AC3E}">
        <p14:creationId xmlns:p14="http://schemas.microsoft.com/office/powerpoint/2010/main" val="701500169"/>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3 x contact">
    <p:spTree>
      <p:nvGrpSpPr>
        <p:cNvPr id="1" name=""/>
        <p:cNvGrpSpPr/>
        <p:nvPr/>
      </p:nvGrpSpPr>
      <p:grpSpPr>
        <a:xfrm>
          <a:off x="0" y="0"/>
          <a:ext cx="0" cy="0"/>
          <a:chOff x="0" y="0"/>
          <a:chExt cx="0" cy="0"/>
        </a:xfrm>
      </p:grpSpPr>
      <p:sp>
        <p:nvSpPr>
          <p:cNvPr id="3" name="Rectangle 2"/>
          <p:cNvSpPr/>
          <p:nvPr userDrawn="1"/>
        </p:nvSpPr>
        <p:spPr>
          <a:xfrm>
            <a:off x="1" y="0"/>
            <a:ext cx="5867400" cy="6857999"/>
          </a:xfrm>
          <a:prstGeom prst="rect">
            <a:avLst/>
          </a:prstGeom>
          <a:solidFill>
            <a:srgbClr val="4EA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a:xfrm>
            <a:off x="6370115" y="6436556"/>
            <a:ext cx="288000" cy="169277"/>
          </a:xfrm>
        </p:spPr>
        <p:txBody>
          <a:bodyPr/>
          <a:lstStyle>
            <a:lvl1pPr>
              <a:defRPr sz="11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a:p>
        </p:txBody>
      </p:sp>
      <p:cxnSp>
        <p:nvCxnSpPr>
          <p:cNvPr id="23" name="Straight Connector 22">
            <a:extLst>
              <a:ext uri="{FF2B5EF4-FFF2-40B4-BE49-F238E27FC236}">
                <a16:creationId xmlns:a16="http://schemas.microsoft.com/office/drawing/2014/main" id="{E2A49145-8EEE-7548-92EF-CDBBE1E06FA3}"/>
              </a:ext>
            </a:extLst>
          </p:cNvPr>
          <p:cNvCxnSpPr>
            <a:cxnSpLocks/>
          </p:cNvCxnSpPr>
          <p:nvPr/>
        </p:nvCxnSpPr>
        <p:spPr>
          <a:xfrm>
            <a:off x="6370115" y="6308725"/>
            <a:ext cx="52684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ooter Placeholder 2">
            <a:extLst>
              <a:ext uri="{FF2B5EF4-FFF2-40B4-BE49-F238E27FC236}">
                <a16:creationId xmlns:a16="http://schemas.microsoft.com/office/drawing/2014/main" id="{6F662DBA-5B90-754F-8284-B84F0E662D69}"/>
              </a:ext>
            </a:extLst>
          </p:cNvPr>
          <p:cNvSpPr>
            <a:spLocks noGrp="1"/>
          </p:cNvSpPr>
          <p:nvPr>
            <p:ph type="ftr" sz="quarter" idx="10"/>
          </p:nvPr>
        </p:nvSpPr>
        <p:spPr>
          <a:xfrm>
            <a:off x="6658115" y="6436556"/>
            <a:ext cx="4980415" cy="169277"/>
          </a:xfrm>
        </p:spPr>
        <p:txBody>
          <a:bodyPr/>
          <a:lstStyle>
            <a:lvl1pPr>
              <a:defRPr sz="1100">
                <a:solidFill>
                  <a:sysClr val="windowText" lastClr="000000"/>
                </a:solidFill>
              </a:defRPr>
            </a:lvl1pPr>
          </a:lstStyle>
          <a:p>
            <a:r>
              <a:rPr lang="en-GB"/>
              <a:t>DWF Public Sector Webinar Series 2025</a:t>
            </a:r>
            <a:endParaRPr lang="en-US"/>
          </a:p>
        </p:txBody>
      </p:sp>
      <p:sp>
        <p:nvSpPr>
          <p:cNvPr id="25" name="Rectangle 24"/>
          <p:cNvSpPr/>
          <p:nvPr/>
        </p:nvSpPr>
        <p:spPr>
          <a:xfrm>
            <a:off x="6370114" y="680740"/>
            <a:ext cx="5268415" cy="16272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72000" rtlCol="0" anchor="ctr"/>
          <a:lstStyle/>
          <a:p>
            <a:pPr>
              <a:spcAft>
                <a:spcPts val="600"/>
              </a:spcAft>
            </a:pPr>
            <a:endParaRPr lang="en-GB" sz="1200" b="1"/>
          </a:p>
        </p:txBody>
      </p:sp>
      <p:cxnSp>
        <p:nvCxnSpPr>
          <p:cNvPr id="26" name="Straight Connector 25"/>
          <p:cNvCxnSpPr/>
          <p:nvPr/>
        </p:nvCxnSpPr>
        <p:spPr>
          <a:xfrm>
            <a:off x="8024111" y="680740"/>
            <a:ext cx="0" cy="1627260"/>
          </a:xfrm>
          <a:prstGeom prst="line">
            <a:avLst/>
          </a:prstGeom>
          <a:ln w="19050">
            <a:solidFill>
              <a:srgbClr val="4EA4C7"/>
            </a:solidFill>
          </a:ln>
        </p:spPr>
        <p:style>
          <a:lnRef idx="1">
            <a:schemeClr val="accent1"/>
          </a:lnRef>
          <a:fillRef idx="0">
            <a:schemeClr val="accent1"/>
          </a:fillRef>
          <a:effectRef idx="0">
            <a:schemeClr val="accent1"/>
          </a:effectRef>
          <a:fontRef idx="minor">
            <a:schemeClr val="tx1"/>
          </a:fontRef>
        </p:style>
      </p:cxnSp>
      <p:sp>
        <p:nvSpPr>
          <p:cNvPr id="27" name="Picture Placeholder 19">
            <a:extLst>
              <a:ext uri="{FF2B5EF4-FFF2-40B4-BE49-F238E27FC236}">
                <a16:creationId xmlns:a16="http://schemas.microsoft.com/office/drawing/2014/main" id="{F610B416-E4ED-FA45-B118-64CDF144302E}"/>
              </a:ext>
            </a:extLst>
          </p:cNvPr>
          <p:cNvSpPr>
            <a:spLocks noGrp="1"/>
          </p:cNvSpPr>
          <p:nvPr>
            <p:ph type="pic" sz="quarter" idx="71" hasCustomPrompt="1"/>
          </p:nvPr>
        </p:nvSpPr>
        <p:spPr>
          <a:xfrm>
            <a:off x="6370116" y="680739"/>
            <a:ext cx="1642880" cy="1627261"/>
          </a:xfrm>
          <a:prstGeom prst="rect">
            <a:avLst/>
          </a:prstGeom>
          <a:solidFill>
            <a:schemeClr val="bg1">
              <a:lumMod val="95000"/>
            </a:schemeClr>
          </a:solidFill>
        </p:spPr>
        <p:txBody>
          <a:bodyPr anchor="ctr">
            <a:noAutofit/>
          </a:bodyPr>
          <a:lstStyle>
            <a:lvl1pPr algn="ctr">
              <a:defRPr sz="2000"/>
            </a:lvl1pPr>
          </a:lstStyle>
          <a:p>
            <a:r>
              <a:rPr lang="en-US"/>
              <a:t>Insert Headshot</a:t>
            </a:r>
          </a:p>
        </p:txBody>
      </p:sp>
      <p:sp>
        <p:nvSpPr>
          <p:cNvPr id="29" name="Text Placeholder 5">
            <a:extLst>
              <a:ext uri="{FF2B5EF4-FFF2-40B4-BE49-F238E27FC236}">
                <a16:creationId xmlns:a16="http://schemas.microsoft.com/office/drawing/2014/main" id="{0AF0C5CE-F853-1243-B13B-5F1D021030D2}"/>
              </a:ext>
            </a:extLst>
          </p:cNvPr>
          <p:cNvSpPr>
            <a:spLocks noGrp="1"/>
          </p:cNvSpPr>
          <p:nvPr>
            <p:ph type="body" sz="quarter" idx="66" hasCustomPrompt="1"/>
          </p:nvPr>
        </p:nvSpPr>
        <p:spPr>
          <a:xfrm>
            <a:off x="8201352" y="863600"/>
            <a:ext cx="3254048" cy="246221"/>
          </a:xfrm>
        </p:spPr>
        <p:txBody>
          <a:bodyPr/>
          <a:lstStyle>
            <a:lvl1pPr>
              <a:defRPr sz="16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30" name="Text Placeholder 5">
            <a:extLst>
              <a:ext uri="{FF2B5EF4-FFF2-40B4-BE49-F238E27FC236}">
                <a16:creationId xmlns:a16="http://schemas.microsoft.com/office/drawing/2014/main" id="{3024E2B8-DAE4-9747-95A6-2D6A0218B915}"/>
              </a:ext>
            </a:extLst>
          </p:cNvPr>
          <p:cNvSpPr>
            <a:spLocks noGrp="1"/>
          </p:cNvSpPr>
          <p:nvPr>
            <p:ph type="body" sz="quarter" idx="67" hasCustomPrompt="1"/>
          </p:nvPr>
        </p:nvSpPr>
        <p:spPr>
          <a:xfrm>
            <a:off x="8201352" y="1446105"/>
            <a:ext cx="3254048"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31" name="Text Placeholder 5">
            <a:extLst>
              <a:ext uri="{FF2B5EF4-FFF2-40B4-BE49-F238E27FC236}">
                <a16:creationId xmlns:a16="http://schemas.microsoft.com/office/drawing/2014/main" id="{A0F4B92D-32E6-054F-860E-F976A4061395}"/>
              </a:ext>
            </a:extLst>
          </p:cNvPr>
          <p:cNvSpPr>
            <a:spLocks noGrp="1"/>
          </p:cNvSpPr>
          <p:nvPr>
            <p:ph type="body" sz="quarter" idx="68" hasCustomPrompt="1"/>
          </p:nvPr>
        </p:nvSpPr>
        <p:spPr>
          <a:xfrm>
            <a:off x="8201352" y="1624550"/>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32" name="Text Placeholder 5">
            <a:extLst>
              <a:ext uri="{FF2B5EF4-FFF2-40B4-BE49-F238E27FC236}">
                <a16:creationId xmlns:a16="http://schemas.microsoft.com/office/drawing/2014/main" id="{1C3A710D-926F-624E-A1B1-889290674529}"/>
              </a:ext>
            </a:extLst>
          </p:cNvPr>
          <p:cNvSpPr>
            <a:spLocks noGrp="1"/>
          </p:cNvSpPr>
          <p:nvPr>
            <p:ph type="body" sz="quarter" idx="69" hasCustomPrompt="1"/>
          </p:nvPr>
        </p:nvSpPr>
        <p:spPr>
          <a:xfrm>
            <a:off x="8201352" y="1802995"/>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33" name="Text Placeholder 5">
            <a:extLst>
              <a:ext uri="{FF2B5EF4-FFF2-40B4-BE49-F238E27FC236}">
                <a16:creationId xmlns:a16="http://schemas.microsoft.com/office/drawing/2014/main" id="{0C347B76-7BCC-BB4E-A15E-E6E728F5E053}"/>
              </a:ext>
            </a:extLst>
          </p:cNvPr>
          <p:cNvSpPr>
            <a:spLocks noGrp="1"/>
          </p:cNvSpPr>
          <p:nvPr>
            <p:ph type="body" sz="quarter" idx="70" hasCustomPrompt="1"/>
          </p:nvPr>
        </p:nvSpPr>
        <p:spPr>
          <a:xfrm>
            <a:off x="8201352" y="1981439"/>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grpSp>
        <p:nvGrpSpPr>
          <p:cNvPr id="12" name="Group 16"/>
          <p:cNvGrpSpPr>
            <a:grpSpLocks noChangeAspect="1"/>
          </p:cNvGrpSpPr>
          <p:nvPr userDrawn="1"/>
        </p:nvGrpSpPr>
        <p:grpSpPr bwMode="auto">
          <a:xfrm>
            <a:off x="505876" y="1377948"/>
            <a:ext cx="4855652" cy="4102102"/>
            <a:chOff x="1700" y="2323"/>
            <a:chExt cx="1946" cy="1644"/>
          </a:xfrm>
        </p:grpSpPr>
        <p:sp>
          <p:nvSpPr>
            <p:cNvPr id="14" name="Freeform 17"/>
            <p:cNvSpPr>
              <a:spLocks/>
            </p:cNvSpPr>
            <p:nvPr userDrawn="1"/>
          </p:nvSpPr>
          <p:spPr bwMode="auto">
            <a:xfrm>
              <a:off x="1700" y="2935"/>
              <a:ext cx="1224" cy="1032"/>
            </a:xfrm>
            <a:custGeom>
              <a:avLst/>
              <a:gdLst>
                <a:gd name="T0" fmla="*/ 0 w 1131"/>
                <a:gd name="T1" fmla="*/ 93 h 954"/>
                <a:gd name="T2" fmla="*/ 0 w 1131"/>
                <a:gd name="T3" fmla="*/ 663 h 954"/>
                <a:gd name="T4" fmla="*/ 93 w 1131"/>
                <a:gd name="T5" fmla="*/ 756 h 954"/>
                <a:gd name="T6" fmla="*/ 118 w 1131"/>
                <a:gd name="T7" fmla="*/ 756 h 954"/>
                <a:gd name="T8" fmla="*/ 118 w 1131"/>
                <a:gd name="T9" fmla="*/ 935 h 954"/>
                <a:gd name="T10" fmla="*/ 143 w 1131"/>
                <a:gd name="T11" fmla="*/ 944 h 954"/>
                <a:gd name="T12" fmla="*/ 318 w 1131"/>
                <a:gd name="T13" fmla="*/ 756 h 954"/>
                <a:gd name="T14" fmla="*/ 1038 w 1131"/>
                <a:gd name="T15" fmla="*/ 756 h 954"/>
                <a:gd name="T16" fmla="*/ 1131 w 1131"/>
                <a:gd name="T17" fmla="*/ 663 h 954"/>
                <a:gd name="T18" fmla="*/ 1131 w 1131"/>
                <a:gd name="T19" fmla="*/ 93 h 954"/>
                <a:gd name="T20" fmla="*/ 1038 w 1131"/>
                <a:gd name="T21" fmla="*/ 0 h 954"/>
                <a:gd name="T22" fmla="*/ 93 w 1131"/>
                <a:gd name="T23" fmla="*/ 0 h 954"/>
                <a:gd name="T24" fmla="*/ 0 w 1131"/>
                <a:gd name="T25" fmla="*/ 93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954">
                  <a:moveTo>
                    <a:pt x="0" y="93"/>
                  </a:moveTo>
                  <a:cubicBezTo>
                    <a:pt x="0" y="663"/>
                    <a:pt x="0" y="663"/>
                    <a:pt x="0" y="663"/>
                  </a:cubicBezTo>
                  <a:cubicBezTo>
                    <a:pt x="0" y="715"/>
                    <a:pt x="42" y="756"/>
                    <a:pt x="93" y="756"/>
                  </a:cubicBezTo>
                  <a:cubicBezTo>
                    <a:pt x="118" y="756"/>
                    <a:pt x="118" y="756"/>
                    <a:pt x="118" y="756"/>
                  </a:cubicBezTo>
                  <a:cubicBezTo>
                    <a:pt x="118" y="935"/>
                    <a:pt x="118" y="935"/>
                    <a:pt x="118" y="935"/>
                  </a:cubicBezTo>
                  <a:cubicBezTo>
                    <a:pt x="118" y="948"/>
                    <a:pt x="134" y="954"/>
                    <a:pt x="143" y="944"/>
                  </a:cubicBezTo>
                  <a:cubicBezTo>
                    <a:pt x="318" y="756"/>
                    <a:pt x="318" y="756"/>
                    <a:pt x="318" y="756"/>
                  </a:cubicBezTo>
                  <a:cubicBezTo>
                    <a:pt x="1038" y="756"/>
                    <a:pt x="1038" y="756"/>
                    <a:pt x="1038" y="756"/>
                  </a:cubicBezTo>
                  <a:cubicBezTo>
                    <a:pt x="1089" y="756"/>
                    <a:pt x="1131" y="715"/>
                    <a:pt x="1131" y="663"/>
                  </a:cubicBezTo>
                  <a:cubicBezTo>
                    <a:pt x="1131" y="93"/>
                    <a:pt x="1131" y="93"/>
                    <a:pt x="1131" y="93"/>
                  </a:cubicBezTo>
                  <a:cubicBezTo>
                    <a:pt x="1131" y="42"/>
                    <a:pt x="1089" y="0"/>
                    <a:pt x="1038" y="0"/>
                  </a:cubicBezTo>
                  <a:cubicBezTo>
                    <a:pt x="93" y="0"/>
                    <a:pt x="93" y="0"/>
                    <a:pt x="93" y="0"/>
                  </a:cubicBezTo>
                  <a:cubicBezTo>
                    <a:pt x="42" y="0"/>
                    <a:pt x="0" y="42"/>
                    <a:pt x="0" y="93"/>
                  </a:cubicBezTo>
                  <a:close/>
                </a:path>
              </a:pathLst>
            </a:custGeom>
            <a:noFill/>
            <a:ln w="190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Freeform 18"/>
            <p:cNvSpPr>
              <a:spLocks/>
            </p:cNvSpPr>
            <p:nvPr userDrawn="1"/>
          </p:nvSpPr>
          <p:spPr bwMode="auto">
            <a:xfrm>
              <a:off x="2422" y="2323"/>
              <a:ext cx="1224" cy="1032"/>
            </a:xfrm>
            <a:custGeom>
              <a:avLst/>
              <a:gdLst>
                <a:gd name="T0" fmla="*/ 1038 w 1131"/>
                <a:gd name="T1" fmla="*/ 0 h 953"/>
                <a:gd name="T2" fmla="*/ 93 w 1131"/>
                <a:gd name="T3" fmla="*/ 0 h 953"/>
                <a:gd name="T4" fmla="*/ 0 w 1131"/>
                <a:gd name="T5" fmla="*/ 93 h 953"/>
                <a:gd name="T6" fmla="*/ 0 w 1131"/>
                <a:gd name="T7" fmla="*/ 663 h 953"/>
                <a:gd name="T8" fmla="*/ 93 w 1131"/>
                <a:gd name="T9" fmla="*/ 756 h 953"/>
                <a:gd name="T10" fmla="*/ 813 w 1131"/>
                <a:gd name="T11" fmla="*/ 756 h 953"/>
                <a:gd name="T12" fmla="*/ 988 w 1131"/>
                <a:gd name="T13" fmla="*/ 944 h 953"/>
                <a:gd name="T14" fmla="*/ 1012 w 1131"/>
                <a:gd name="T15" fmla="*/ 934 h 953"/>
                <a:gd name="T16" fmla="*/ 1012 w 1131"/>
                <a:gd name="T17" fmla="*/ 756 h 953"/>
                <a:gd name="T18" fmla="*/ 1038 w 1131"/>
                <a:gd name="T19" fmla="*/ 756 h 953"/>
                <a:gd name="T20" fmla="*/ 1131 w 1131"/>
                <a:gd name="T21" fmla="*/ 663 h 953"/>
                <a:gd name="T22" fmla="*/ 1131 w 1131"/>
                <a:gd name="T23" fmla="*/ 93 h 953"/>
                <a:gd name="T24" fmla="*/ 1038 w 1131"/>
                <a:gd name="T25"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953">
                  <a:moveTo>
                    <a:pt x="1038" y="0"/>
                  </a:moveTo>
                  <a:cubicBezTo>
                    <a:pt x="93" y="0"/>
                    <a:pt x="93" y="0"/>
                    <a:pt x="93" y="0"/>
                  </a:cubicBezTo>
                  <a:cubicBezTo>
                    <a:pt x="42" y="0"/>
                    <a:pt x="0" y="41"/>
                    <a:pt x="0" y="93"/>
                  </a:cubicBezTo>
                  <a:cubicBezTo>
                    <a:pt x="0" y="663"/>
                    <a:pt x="0" y="663"/>
                    <a:pt x="0" y="663"/>
                  </a:cubicBezTo>
                  <a:cubicBezTo>
                    <a:pt x="0" y="714"/>
                    <a:pt x="42" y="756"/>
                    <a:pt x="93" y="756"/>
                  </a:cubicBezTo>
                  <a:cubicBezTo>
                    <a:pt x="813" y="756"/>
                    <a:pt x="813" y="756"/>
                    <a:pt x="813" y="756"/>
                  </a:cubicBezTo>
                  <a:cubicBezTo>
                    <a:pt x="988" y="944"/>
                    <a:pt x="988" y="944"/>
                    <a:pt x="988" y="944"/>
                  </a:cubicBezTo>
                  <a:cubicBezTo>
                    <a:pt x="997" y="953"/>
                    <a:pt x="1012" y="947"/>
                    <a:pt x="1012" y="934"/>
                  </a:cubicBezTo>
                  <a:cubicBezTo>
                    <a:pt x="1012" y="756"/>
                    <a:pt x="1012" y="756"/>
                    <a:pt x="1012" y="756"/>
                  </a:cubicBezTo>
                  <a:cubicBezTo>
                    <a:pt x="1038" y="756"/>
                    <a:pt x="1038" y="756"/>
                    <a:pt x="1038" y="756"/>
                  </a:cubicBezTo>
                  <a:cubicBezTo>
                    <a:pt x="1089" y="756"/>
                    <a:pt x="1131" y="714"/>
                    <a:pt x="1131" y="663"/>
                  </a:cubicBezTo>
                  <a:cubicBezTo>
                    <a:pt x="1131" y="93"/>
                    <a:pt x="1131" y="93"/>
                    <a:pt x="1131" y="93"/>
                  </a:cubicBezTo>
                  <a:cubicBezTo>
                    <a:pt x="1131" y="41"/>
                    <a:pt x="1089" y="0"/>
                    <a:pt x="1038" y="0"/>
                  </a:cubicBezTo>
                  <a:close/>
                </a:path>
              </a:pathLst>
            </a:custGeom>
            <a:noFill/>
            <a:ln w="190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47" name="Rectangle 46"/>
          <p:cNvSpPr/>
          <p:nvPr userDrawn="1"/>
        </p:nvSpPr>
        <p:spPr>
          <a:xfrm>
            <a:off x="6370114" y="4341869"/>
            <a:ext cx="5268415" cy="16272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72000" rtlCol="0" anchor="ctr"/>
          <a:lstStyle/>
          <a:p>
            <a:pPr>
              <a:spcAft>
                <a:spcPts val="600"/>
              </a:spcAft>
            </a:pPr>
            <a:endParaRPr lang="en-GB" sz="1200" b="1"/>
          </a:p>
        </p:txBody>
      </p:sp>
      <p:cxnSp>
        <p:nvCxnSpPr>
          <p:cNvPr id="48" name="Straight Connector 47"/>
          <p:cNvCxnSpPr/>
          <p:nvPr userDrawn="1"/>
        </p:nvCxnSpPr>
        <p:spPr>
          <a:xfrm>
            <a:off x="8024111" y="4341869"/>
            <a:ext cx="0" cy="1627260"/>
          </a:xfrm>
          <a:prstGeom prst="line">
            <a:avLst/>
          </a:prstGeom>
          <a:ln w="19050">
            <a:solidFill>
              <a:srgbClr val="4EA4C7"/>
            </a:solidFill>
          </a:ln>
        </p:spPr>
        <p:style>
          <a:lnRef idx="1">
            <a:schemeClr val="accent1"/>
          </a:lnRef>
          <a:fillRef idx="0">
            <a:schemeClr val="accent1"/>
          </a:fillRef>
          <a:effectRef idx="0">
            <a:schemeClr val="accent1"/>
          </a:effectRef>
          <a:fontRef idx="minor">
            <a:schemeClr val="tx1"/>
          </a:fontRef>
        </p:style>
      </p:cxnSp>
      <p:sp>
        <p:nvSpPr>
          <p:cNvPr id="49" name="Picture Placeholder 19">
            <a:extLst>
              <a:ext uri="{FF2B5EF4-FFF2-40B4-BE49-F238E27FC236}">
                <a16:creationId xmlns:a16="http://schemas.microsoft.com/office/drawing/2014/main" id="{F610B416-E4ED-FA45-B118-64CDF144302E}"/>
              </a:ext>
            </a:extLst>
          </p:cNvPr>
          <p:cNvSpPr>
            <a:spLocks noGrp="1"/>
          </p:cNvSpPr>
          <p:nvPr>
            <p:ph type="pic" sz="quarter" idx="72" hasCustomPrompt="1"/>
          </p:nvPr>
        </p:nvSpPr>
        <p:spPr>
          <a:xfrm>
            <a:off x="6370116" y="4341868"/>
            <a:ext cx="1642880" cy="1627261"/>
          </a:xfrm>
          <a:prstGeom prst="rect">
            <a:avLst/>
          </a:prstGeom>
          <a:solidFill>
            <a:schemeClr val="bg1">
              <a:lumMod val="95000"/>
            </a:schemeClr>
          </a:solidFill>
        </p:spPr>
        <p:txBody>
          <a:bodyPr anchor="ctr">
            <a:noAutofit/>
          </a:bodyPr>
          <a:lstStyle>
            <a:lvl1pPr algn="ctr">
              <a:defRPr sz="2000"/>
            </a:lvl1pPr>
          </a:lstStyle>
          <a:p>
            <a:r>
              <a:rPr lang="en-US"/>
              <a:t>Insert Headshot</a:t>
            </a:r>
          </a:p>
        </p:txBody>
      </p:sp>
      <p:sp>
        <p:nvSpPr>
          <p:cNvPr id="50" name="Text Placeholder 5">
            <a:extLst>
              <a:ext uri="{FF2B5EF4-FFF2-40B4-BE49-F238E27FC236}">
                <a16:creationId xmlns:a16="http://schemas.microsoft.com/office/drawing/2014/main" id="{0AF0C5CE-F853-1243-B13B-5F1D021030D2}"/>
              </a:ext>
            </a:extLst>
          </p:cNvPr>
          <p:cNvSpPr>
            <a:spLocks noGrp="1"/>
          </p:cNvSpPr>
          <p:nvPr>
            <p:ph type="body" sz="quarter" idx="73" hasCustomPrompt="1"/>
          </p:nvPr>
        </p:nvSpPr>
        <p:spPr>
          <a:xfrm>
            <a:off x="8201352" y="4524729"/>
            <a:ext cx="3254048" cy="246221"/>
          </a:xfrm>
        </p:spPr>
        <p:txBody>
          <a:bodyPr/>
          <a:lstStyle>
            <a:lvl1pPr>
              <a:defRPr sz="16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51" name="Text Placeholder 5">
            <a:extLst>
              <a:ext uri="{FF2B5EF4-FFF2-40B4-BE49-F238E27FC236}">
                <a16:creationId xmlns:a16="http://schemas.microsoft.com/office/drawing/2014/main" id="{3024E2B8-DAE4-9747-95A6-2D6A0218B915}"/>
              </a:ext>
            </a:extLst>
          </p:cNvPr>
          <p:cNvSpPr>
            <a:spLocks noGrp="1"/>
          </p:cNvSpPr>
          <p:nvPr>
            <p:ph type="body" sz="quarter" idx="74" hasCustomPrompt="1"/>
          </p:nvPr>
        </p:nvSpPr>
        <p:spPr>
          <a:xfrm>
            <a:off x="8201352" y="5107234"/>
            <a:ext cx="3254048"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52" name="Text Placeholder 5">
            <a:extLst>
              <a:ext uri="{FF2B5EF4-FFF2-40B4-BE49-F238E27FC236}">
                <a16:creationId xmlns:a16="http://schemas.microsoft.com/office/drawing/2014/main" id="{A0F4B92D-32E6-054F-860E-F976A4061395}"/>
              </a:ext>
            </a:extLst>
          </p:cNvPr>
          <p:cNvSpPr>
            <a:spLocks noGrp="1"/>
          </p:cNvSpPr>
          <p:nvPr>
            <p:ph type="body" sz="quarter" idx="75" hasCustomPrompt="1"/>
          </p:nvPr>
        </p:nvSpPr>
        <p:spPr>
          <a:xfrm>
            <a:off x="8201352" y="5285679"/>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53" name="Text Placeholder 5">
            <a:extLst>
              <a:ext uri="{FF2B5EF4-FFF2-40B4-BE49-F238E27FC236}">
                <a16:creationId xmlns:a16="http://schemas.microsoft.com/office/drawing/2014/main" id="{1C3A710D-926F-624E-A1B1-889290674529}"/>
              </a:ext>
            </a:extLst>
          </p:cNvPr>
          <p:cNvSpPr>
            <a:spLocks noGrp="1"/>
          </p:cNvSpPr>
          <p:nvPr>
            <p:ph type="body" sz="quarter" idx="76" hasCustomPrompt="1"/>
          </p:nvPr>
        </p:nvSpPr>
        <p:spPr>
          <a:xfrm>
            <a:off x="8201352" y="5464124"/>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54" name="Text Placeholder 5">
            <a:extLst>
              <a:ext uri="{FF2B5EF4-FFF2-40B4-BE49-F238E27FC236}">
                <a16:creationId xmlns:a16="http://schemas.microsoft.com/office/drawing/2014/main" id="{0C347B76-7BCC-BB4E-A15E-E6E728F5E053}"/>
              </a:ext>
            </a:extLst>
          </p:cNvPr>
          <p:cNvSpPr>
            <a:spLocks noGrp="1"/>
          </p:cNvSpPr>
          <p:nvPr>
            <p:ph type="body" sz="quarter" idx="77" hasCustomPrompt="1"/>
          </p:nvPr>
        </p:nvSpPr>
        <p:spPr>
          <a:xfrm>
            <a:off x="8201352" y="5642568"/>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63" name="Rectangle 62"/>
          <p:cNvSpPr/>
          <p:nvPr userDrawn="1"/>
        </p:nvSpPr>
        <p:spPr>
          <a:xfrm>
            <a:off x="6370114" y="2511303"/>
            <a:ext cx="5268415" cy="16272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72000" rtlCol="0" anchor="ctr"/>
          <a:lstStyle/>
          <a:p>
            <a:pPr>
              <a:spcAft>
                <a:spcPts val="600"/>
              </a:spcAft>
            </a:pPr>
            <a:endParaRPr lang="en-GB" sz="1200" b="1"/>
          </a:p>
        </p:txBody>
      </p:sp>
      <p:cxnSp>
        <p:nvCxnSpPr>
          <p:cNvPr id="64" name="Straight Connector 63"/>
          <p:cNvCxnSpPr/>
          <p:nvPr userDrawn="1"/>
        </p:nvCxnSpPr>
        <p:spPr>
          <a:xfrm>
            <a:off x="8024111" y="2511303"/>
            <a:ext cx="0" cy="1627260"/>
          </a:xfrm>
          <a:prstGeom prst="line">
            <a:avLst/>
          </a:prstGeom>
          <a:ln w="19050">
            <a:solidFill>
              <a:srgbClr val="4EA4C7"/>
            </a:solidFill>
          </a:ln>
        </p:spPr>
        <p:style>
          <a:lnRef idx="1">
            <a:schemeClr val="accent1"/>
          </a:lnRef>
          <a:fillRef idx="0">
            <a:schemeClr val="accent1"/>
          </a:fillRef>
          <a:effectRef idx="0">
            <a:schemeClr val="accent1"/>
          </a:effectRef>
          <a:fontRef idx="minor">
            <a:schemeClr val="tx1"/>
          </a:fontRef>
        </p:style>
      </p:cxnSp>
      <p:sp>
        <p:nvSpPr>
          <p:cNvPr id="65" name="Picture Placeholder 19">
            <a:extLst>
              <a:ext uri="{FF2B5EF4-FFF2-40B4-BE49-F238E27FC236}">
                <a16:creationId xmlns:a16="http://schemas.microsoft.com/office/drawing/2014/main" id="{F610B416-E4ED-FA45-B118-64CDF144302E}"/>
              </a:ext>
            </a:extLst>
          </p:cNvPr>
          <p:cNvSpPr>
            <a:spLocks noGrp="1"/>
          </p:cNvSpPr>
          <p:nvPr>
            <p:ph type="pic" sz="quarter" idx="78" hasCustomPrompt="1"/>
          </p:nvPr>
        </p:nvSpPr>
        <p:spPr>
          <a:xfrm>
            <a:off x="6370116" y="2511302"/>
            <a:ext cx="1642880" cy="1627261"/>
          </a:xfrm>
          <a:prstGeom prst="rect">
            <a:avLst/>
          </a:prstGeom>
          <a:solidFill>
            <a:schemeClr val="bg1">
              <a:lumMod val="95000"/>
            </a:schemeClr>
          </a:solidFill>
        </p:spPr>
        <p:txBody>
          <a:bodyPr anchor="ctr">
            <a:noAutofit/>
          </a:bodyPr>
          <a:lstStyle>
            <a:lvl1pPr algn="ctr">
              <a:defRPr sz="2000"/>
            </a:lvl1pPr>
          </a:lstStyle>
          <a:p>
            <a:r>
              <a:rPr lang="en-US"/>
              <a:t>Insert Headshot</a:t>
            </a:r>
          </a:p>
        </p:txBody>
      </p:sp>
      <p:sp>
        <p:nvSpPr>
          <p:cNvPr id="66" name="Text Placeholder 5">
            <a:extLst>
              <a:ext uri="{FF2B5EF4-FFF2-40B4-BE49-F238E27FC236}">
                <a16:creationId xmlns:a16="http://schemas.microsoft.com/office/drawing/2014/main" id="{0AF0C5CE-F853-1243-B13B-5F1D021030D2}"/>
              </a:ext>
            </a:extLst>
          </p:cNvPr>
          <p:cNvSpPr>
            <a:spLocks noGrp="1"/>
          </p:cNvSpPr>
          <p:nvPr>
            <p:ph type="body" sz="quarter" idx="79" hasCustomPrompt="1"/>
          </p:nvPr>
        </p:nvSpPr>
        <p:spPr>
          <a:xfrm>
            <a:off x="8201352" y="2694163"/>
            <a:ext cx="3254048" cy="246221"/>
          </a:xfrm>
        </p:spPr>
        <p:txBody>
          <a:bodyPr/>
          <a:lstStyle>
            <a:lvl1pPr>
              <a:defRPr sz="16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67" name="Text Placeholder 5">
            <a:extLst>
              <a:ext uri="{FF2B5EF4-FFF2-40B4-BE49-F238E27FC236}">
                <a16:creationId xmlns:a16="http://schemas.microsoft.com/office/drawing/2014/main" id="{3024E2B8-DAE4-9747-95A6-2D6A0218B915}"/>
              </a:ext>
            </a:extLst>
          </p:cNvPr>
          <p:cNvSpPr>
            <a:spLocks noGrp="1"/>
          </p:cNvSpPr>
          <p:nvPr>
            <p:ph type="body" sz="quarter" idx="80" hasCustomPrompt="1"/>
          </p:nvPr>
        </p:nvSpPr>
        <p:spPr>
          <a:xfrm>
            <a:off x="8201352" y="3276668"/>
            <a:ext cx="3254048"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68" name="Text Placeholder 5">
            <a:extLst>
              <a:ext uri="{FF2B5EF4-FFF2-40B4-BE49-F238E27FC236}">
                <a16:creationId xmlns:a16="http://schemas.microsoft.com/office/drawing/2014/main" id="{A0F4B92D-32E6-054F-860E-F976A4061395}"/>
              </a:ext>
            </a:extLst>
          </p:cNvPr>
          <p:cNvSpPr>
            <a:spLocks noGrp="1"/>
          </p:cNvSpPr>
          <p:nvPr>
            <p:ph type="body" sz="quarter" idx="81" hasCustomPrompt="1"/>
          </p:nvPr>
        </p:nvSpPr>
        <p:spPr>
          <a:xfrm>
            <a:off x="8201352" y="3455113"/>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69" name="Text Placeholder 5">
            <a:extLst>
              <a:ext uri="{FF2B5EF4-FFF2-40B4-BE49-F238E27FC236}">
                <a16:creationId xmlns:a16="http://schemas.microsoft.com/office/drawing/2014/main" id="{1C3A710D-926F-624E-A1B1-889290674529}"/>
              </a:ext>
            </a:extLst>
          </p:cNvPr>
          <p:cNvSpPr>
            <a:spLocks noGrp="1"/>
          </p:cNvSpPr>
          <p:nvPr>
            <p:ph type="body" sz="quarter" idx="82" hasCustomPrompt="1"/>
          </p:nvPr>
        </p:nvSpPr>
        <p:spPr>
          <a:xfrm>
            <a:off x="8201352" y="3633558"/>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70" name="Text Placeholder 5">
            <a:extLst>
              <a:ext uri="{FF2B5EF4-FFF2-40B4-BE49-F238E27FC236}">
                <a16:creationId xmlns:a16="http://schemas.microsoft.com/office/drawing/2014/main" id="{0C347B76-7BCC-BB4E-A15E-E6E728F5E053}"/>
              </a:ext>
            </a:extLst>
          </p:cNvPr>
          <p:cNvSpPr>
            <a:spLocks noGrp="1"/>
          </p:cNvSpPr>
          <p:nvPr>
            <p:ph type="body" sz="quarter" idx="83" hasCustomPrompt="1"/>
          </p:nvPr>
        </p:nvSpPr>
        <p:spPr>
          <a:xfrm>
            <a:off x="8201352" y="3812002"/>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72" name="Text Placeholder 71"/>
          <p:cNvSpPr>
            <a:spLocks noGrp="1"/>
          </p:cNvSpPr>
          <p:nvPr>
            <p:ph type="body" sz="quarter" idx="84"/>
          </p:nvPr>
        </p:nvSpPr>
        <p:spPr>
          <a:xfrm>
            <a:off x="2461936" y="2032001"/>
            <a:ext cx="2745064" cy="759892"/>
          </a:xfrm>
        </p:spPr>
        <p:txBody>
          <a:bodyPr anchor="ctr">
            <a:noAutofit/>
          </a:bodyPr>
          <a:lstStyle>
            <a:lvl1pPr algn="ctr">
              <a:defRPr sz="2400">
                <a:solidFill>
                  <a:schemeClr val="accent3"/>
                </a:solidFill>
              </a:defRPr>
            </a:lvl1pPr>
          </a:lstStyle>
          <a:p>
            <a:pPr lvl="0"/>
            <a:r>
              <a:rPr lang="en-US"/>
              <a:t>Edit Master text styles</a:t>
            </a:r>
          </a:p>
        </p:txBody>
      </p:sp>
      <p:sp>
        <p:nvSpPr>
          <p:cNvPr id="73" name="Text Placeholder 71"/>
          <p:cNvSpPr>
            <a:spLocks noGrp="1"/>
          </p:cNvSpPr>
          <p:nvPr>
            <p:ph type="body" sz="quarter" idx="85"/>
          </p:nvPr>
        </p:nvSpPr>
        <p:spPr>
          <a:xfrm>
            <a:off x="520754" y="3514608"/>
            <a:ext cx="3039241" cy="822442"/>
          </a:xfrm>
        </p:spPr>
        <p:txBody>
          <a:bodyPr anchor="ctr">
            <a:noAutofit/>
          </a:bodyPr>
          <a:lstStyle>
            <a:lvl1pPr algn="ctr">
              <a:defRPr sz="1800" b="0">
                <a:solidFill>
                  <a:schemeClr val="accent3"/>
                </a:solidFill>
                <a:latin typeface="+mn-lt"/>
              </a:defRPr>
            </a:lvl1pPr>
          </a:lstStyle>
          <a:p>
            <a:pPr lvl="0"/>
            <a:r>
              <a:rPr lang="en-US"/>
              <a:t>Edit Master text styles</a:t>
            </a:r>
          </a:p>
        </p:txBody>
      </p:sp>
    </p:spTree>
    <p:extLst>
      <p:ext uri="{BB962C8B-B14F-4D97-AF65-F5344CB8AC3E}">
        <p14:creationId xmlns:p14="http://schemas.microsoft.com/office/powerpoint/2010/main" val="1890717826"/>
      </p:ext>
    </p:extLst>
  </p:cSld>
  <p:clrMapOvr>
    <a:masterClrMapping/>
  </p:clrMapOvr>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6 x Contac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31" name="TextBox 30">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headshot image: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Click image icon &gt; Select a correctly sized image</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6" name="Footer Placeholder 5"/>
          <p:cNvSpPr>
            <a:spLocks noGrp="1"/>
          </p:cNvSpPr>
          <p:nvPr>
            <p:ph type="ftr" sz="quarter" idx="65"/>
          </p:nvPr>
        </p:nvSpPr>
        <p:spPr/>
        <p:txBody>
          <a:bodyPr/>
          <a:lstStyle/>
          <a:p>
            <a:r>
              <a:rPr lang="en-GB"/>
              <a:t>DWF Public Sector Webinar Series 2025</a:t>
            </a:r>
            <a:endParaRPr lang="en-US" b="1">
              <a:solidFill>
                <a:schemeClr val="accent1"/>
              </a:solidFill>
            </a:endParaRPr>
          </a:p>
        </p:txBody>
      </p:sp>
      <p:cxnSp>
        <p:nvCxnSpPr>
          <p:cNvPr id="32" name="Straight Connector 31">
            <a:extLst>
              <a:ext uri="{FF2B5EF4-FFF2-40B4-BE49-F238E27FC236}">
                <a16:creationId xmlns:a16="http://schemas.microsoft.com/office/drawing/2014/main" id="{E2A49145-8EEE-7548-92EF-CDBBE1E06FA3}"/>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a:xfrm>
            <a:off x="6370114" y="680740"/>
            <a:ext cx="5268415" cy="16272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72000" rtlCol="0" anchor="ctr"/>
          <a:lstStyle/>
          <a:p>
            <a:pPr>
              <a:spcAft>
                <a:spcPts val="600"/>
              </a:spcAft>
            </a:pPr>
            <a:endParaRPr lang="en-GB" sz="1200" b="1"/>
          </a:p>
        </p:txBody>
      </p:sp>
      <p:cxnSp>
        <p:nvCxnSpPr>
          <p:cNvPr id="34" name="Straight Connector 33"/>
          <p:cNvCxnSpPr/>
          <p:nvPr userDrawn="1"/>
        </p:nvCxnSpPr>
        <p:spPr>
          <a:xfrm>
            <a:off x="8024111" y="680740"/>
            <a:ext cx="0" cy="1627260"/>
          </a:xfrm>
          <a:prstGeom prst="line">
            <a:avLst/>
          </a:prstGeom>
          <a:ln w="19050">
            <a:solidFill>
              <a:srgbClr val="4EA4C7"/>
            </a:solidFill>
          </a:ln>
        </p:spPr>
        <p:style>
          <a:lnRef idx="1">
            <a:schemeClr val="accent1"/>
          </a:lnRef>
          <a:fillRef idx="0">
            <a:schemeClr val="accent1"/>
          </a:fillRef>
          <a:effectRef idx="0">
            <a:schemeClr val="accent1"/>
          </a:effectRef>
          <a:fontRef idx="minor">
            <a:schemeClr val="tx1"/>
          </a:fontRef>
        </p:style>
      </p:cxnSp>
      <p:sp>
        <p:nvSpPr>
          <p:cNvPr id="35" name="Picture Placeholder 19">
            <a:extLst>
              <a:ext uri="{FF2B5EF4-FFF2-40B4-BE49-F238E27FC236}">
                <a16:creationId xmlns:a16="http://schemas.microsoft.com/office/drawing/2014/main" id="{F610B416-E4ED-FA45-B118-64CDF144302E}"/>
              </a:ext>
            </a:extLst>
          </p:cNvPr>
          <p:cNvSpPr>
            <a:spLocks noGrp="1"/>
          </p:cNvSpPr>
          <p:nvPr>
            <p:ph type="pic" sz="quarter" idx="71" hasCustomPrompt="1"/>
          </p:nvPr>
        </p:nvSpPr>
        <p:spPr>
          <a:xfrm>
            <a:off x="6370116" y="680739"/>
            <a:ext cx="1642880" cy="1627261"/>
          </a:xfrm>
          <a:prstGeom prst="rect">
            <a:avLst/>
          </a:prstGeom>
          <a:solidFill>
            <a:schemeClr val="bg1">
              <a:lumMod val="95000"/>
            </a:schemeClr>
          </a:solidFill>
        </p:spPr>
        <p:txBody>
          <a:bodyPr anchor="ctr">
            <a:noAutofit/>
          </a:bodyPr>
          <a:lstStyle>
            <a:lvl1pPr algn="ctr">
              <a:defRPr sz="2000"/>
            </a:lvl1pPr>
          </a:lstStyle>
          <a:p>
            <a:r>
              <a:rPr lang="en-US"/>
              <a:t>Insert Headshot</a:t>
            </a:r>
          </a:p>
        </p:txBody>
      </p:sp>
      <p:sp>
        <p:nvSpPr>
          <p:cNvPr id="36" name="Text Placeholder 5">
            <a:extLst>
              <a:ext uri="{FF2B5EF4-FFF2-40B4-BE49-F238E27FC236}">
                <a16:creationId xmlns:a16="http://schemas.microsoft.com/office/drawing/2014/main" id="{0AF0C5CE-F853-1243-B13B-5F1D021030D2}"/>
              </a:ext>
            </a:extLst>
          </p:cNvPr>
          <p:cNvSpPr>
            <a:spLocks noGrp="1"/>
          </p:cNvSpPr>
          <p:nvPr>
            <p:ph type="body" sz="quarter" idx="66" hasCustomPrompt="1"/>
          </p:nvPr>
        </p:nvSpPr>
        <p:spPr>
          <a:xfrm>
            <a:off x="8201352" y="863600"/>
            <a:ext cx="3254048" cy="246221"/>
          </a:xfrm>
        </p:spPr>
        <p:txBody>
          <a:bodyPr/>
          <a:lstStyle>
            <a:lvl1pPr>
              <a:defRPr sz="16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37" name="Text Placeholder 5">
            <a:extLst>
              <a:ext uri="{FF2B5EF4-FFF2-40B4-BE49-F238E27FC236}">
                <a16:creationId xmlns:a16="http://schemas.microsoft.com/office/drawing/2014/main" id="{3024E2B8-DAE4-9747-95A6-2D6A0218B915}"/>
              </a:ext>
            </a:extLst>
          </p:cNvPr>
          <p:cNvSpPr>
            <a:spLocks noGrp="1"/>
          </p:cNvSpPr>
          <p:nvPr>
            <p:ph type="body" sz="quarter" idx="67" hasCustomPrompt="1"/>
          </p:nvPr>
        </p:nvSpPr>
        <p:spPr>
          <a:xfrm>
            <a:off x="8201352" y="1446105"/>
            <a:ext cx="3254048"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38" name="Text Placeholder 5">
            <a:extLst>
              <a:ext uri="{FF2B5EF4-FFF2-40B4-BE49-F238E27FC236}">
                <a16:creationId xmlns:a16="http://schemas.microsoft.com/office/drawing/2014/main" id="{A0F4B92D-32E6-054F-860E-F976A4061395}"/>
              </a:ext>
            </a:extLst>
          </p:cNvPr>
          <p:cNvSpPr>
            <a:spLocks noGrp="1"/>
          </p:cNvSpPr>
          <p:nvPr>
            <p:ph type="body" sz="quarter" idx="68" hasCustomPrompt="1"/>
          </p:nvPr>
        </p:nvSpPr>
        <p:spPr>
          <a:xfrm>
            <a:off x="8201352" y="1624550"/>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39" name="Text Placeholder 5">
            <a:extLst>
              <a:ext uri="{FF2B5EF4-FFF2-40B4-BE49-F238E27FC236}">
                <a16:creationId xmlns:a16="http://schemas.microsoft.com/office/drawing/2014/main" id="{1C3A710D-926F-624E-A1B1-889290674529}"/>
              </a:ext>
            </a:extLst>
          </p:cNvPr>
          <p:cNvSpPr>
            <a:spLocks noGrp="1"/>
          </p:cNvSpPr>
          <p:nvPr>
            <p:ph type="body" sz="quarter" idx="69" hasCustomPrompt="1"/>
          </p:nvPr>
        </p:nvSpPr>
        <p:spPr>
          <a:xfrm>
            <a:off x="8201352" y="1802995"/>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40" name="Text Placeholder 5">
            <a:extLst>
              <a:ext uri="{FF2B5EF4-FFF2-40B4-BE49-F238E27FC236}">
                <a16:creationId xmlns:a16="http://schemas.microsoft.com/office/drawing/2014/main" id="{0C347B76-7BCC-BB4E-A15E-E6E728F5E053}"/>
              </a:ext>
            </a:extLst>
          </p:cNvPr>
          <p:cNvSpPr>
            <a:spLocks noGrp="1"/>
          </p:cNvSpPr>
          <p:nvPr>
            <p:ph type="body" sz="quarter" idx="70" hasCustomPrompt="1"/>
          </p:nvPr>
        </p:nvSpPr>
        <p:spPr>
          <a:xfrm>
            <a:off x="8201352" y="1981439"/>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41" name="Rectangle 40"/>
          <p:cNvSpPr/>
          <p:nvPr userDrawn="1"/>
        </p:nvSpPr>
        <p:spPr>
          <a:xfrm>
            <a:off x="6370114" y="4341869"/>
            <a:ext cx="5268415" cy="16272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72000" rtlCol="0" anchor="ctr"/>
          <a:lstStyle/>
          <a:p>
            <a:pPr>
              <a:spcAft>
                <a:spcPts val="600"/>
              </a:spcAft>
            </a:pPr>
            <a:endParaRPr lang="en-GB" sz="1200" b="1"/>
          </a:p>
        </p:txBody>
      </p:sp>
      <p:cxnSp>
        <p:nvCxnSpPr>
          <p:cNvPr id="42" name="Straight Connector 41"/>
          <p:cNvCxnSpPr/>
          <p:nvPr userDrawn="1"/>
        </p:nvCxnSpPr>
        <p:spPr>
          <a:xfrm>
            <a:off x="8024111" y="4341869"/>
            <a:ext cx="0" cy="1627260"/>
          </a:xfrm>
          <a:prstGeom prst="line">
            <a:avLst/>
          </a:prstGeom>
          <a:ln w="19050">
            <a:solidFill>
              <a:srgbClr val="4EA4C7"/>
            </a:solidFill>
          </a:ln>
        </p:spPr>
        <p:style>
          <a:lnRef idx="1">
            <a:schemeClr val="accent1"/>
          </a:lnRef>
          <a:fillRef idx="0">
            <a:schemeClr val="accent1"/>
          </a:fillRef>
          <a:effectRef idx="0">
            <a:schemeClr val="accent1"/>
          </a:effectRef>
          <a:fontRef idx="minor">
            <a:schemeClr val="tx1"/>
          </a:fontRef>
        </p:style>
      </p:cxnSp>
      <p:sp>
        <p:nvSpPr>
          <p:cNvPr id="43" name="Picture Placeholder 19">
            <a:extLst>
              <a:ext uri="{FF2B5EF4-FFF2-40B4-BE49-F238E27FC236}">
                <a16:creationId xmlns:a16="http://schemas.microsoft.com/office/drawing/2014/main" id="{F610B416-E4ED-FA45-B118-64CDF144302E}"/>
              </a:ext>
            </a:extLst>
          </p:cNvPr>
          <p:cNvSpPr>
            <a:spLocks noGrp="1"/>
          </p:cNvSpPr>
          <p:nvPr>
            <p:ph type="pic" sz="quarter" idx="72" hasCustomPrompt="1"/>
          </p:nvPr>
        </p:nvSpPr>
        <p:spPr>
          <a:xfrm>
            <a:off x="6370116" y="4341868"/>
            <a:ext cx="1642880" cy="1627261"/>
          </a:xfrm>
          <a:prstGeom prst="rect">
            <a:avLst/>
          </a:prstGeom>
          <a:solidFill>
            <a:schemeClr val="bg1">
              <a:lumMod val="95000"/>
            </a:schemeClr>
          </a:solidFill>
        </p:spPr>
        <p:txBody>
          <a:bodyPr anchor="ctr">
            <a:noAutofit/>
          </a:bodyPr>
          <a:lstStyle>
            <a:lvl1pPr algn="ctr">
              <a:defRPr sz="2000"/>
            </a:lvl1pPr>
          </a:lstStyle>
          <a:p>
            <a:r>
              <a:rPr lang="en-US"/>
              <a:t>Insert Headshot</a:t>
            </a:r>
          </a:p>
        </p:txBody>
      </p:sp>
      <p:sp>
        <p:nvSpPr>
          <p:cNvPr id="44" name="Text Placeholder 5">
            <a:extLst>
              <a:ext uri="{FF2B5EF4-FFF2-40B4-BE49-F238E27FC236}">
                <a16:creationId xmlns:a16="http://schemas.microsoft.com/office/drawing/2014/main" id="{0AF0C5CE-F853-1243-B13B-5F1D021030D2}"/>
              </a:ext>
            </a:extLst>
          </p:cNvPr>
          <p:cNvSpPr>
            <a:spLocks noGrp="1"/>
          </p:cNvSpPr>
          <p:nvPr>
            <p:ph type="body" sz="quarter" idx="73" hasCustomPrompt="1"/>
          </p:nvPr>
        </p:nvSpPr>
        <p:spPr>
          <a:xfrm>
            <a:off x="8201352" y="4524729"/>
            <a:ext cx="3254048" cy="246221"/>
          </a:xfrm>
        </p:spPr>
        <p:txBody>
          <a:bodyPr/>
          <a:lstStyle>
            <a:lvl1pPr>
              <a:defRPr sz="16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45" name="Text Placeholder 5">
            <a:extLst>
              <a:ext uri="{FF2B5EF4-FFF2-40B4-BE49-F238E27FC236}">
                <a16:creationId xmlns:a16="http://schemas.microsoft.com/office/drawing/2014/main" id="{3024E2B8-DAE4-9747-95A6-2D6A0218B915}"/>
              </a:ext>
            </a:extLst>
          </p:cNvPr>
          <p:cNvSpPr>
            <a:spLocks noGrp="1"/>
          </p:cNvSpPr>
          <p:nvPr>
            <p:ph type="body" sz="quarter" idx="74" hasCustomPrompt="1"/>
          </p:nvPr>
        </p:nvSpPr>
        <p:spPr>
          <a:xfrm>
            <a:off x="8201352" y="5107234"/>
            <a:ext cx="3254048"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46" name="Text Placeholder 5">
            <a:extLst>
              <a:ext uri="{FF2B5EF4-FFF2-40B4-BE49-F238E27FC236}">
                <a16:creationId xmlns:a16="http://schemas.microsoft.com/office/drawing/2014/main" id="{A0F4B92D-32E6-054F-860E-F976A4061395}"/>
              </a:ext>
            </a:extLst>
          </p:cNvPr>
          <p:cNvSpPr>
            <a:spLocks noGrp="1"/>
          </p:cNvSpPr>
          <p:nvPr>
            <p:ph type="body" sz="quarter" idx="75" hasCustomPrompt="1"/>
          </p:nvPr>
        </p:nvSpPr>
        <p:spPr>
          <a:xfrm>
            <a:off x="8201352" y="5285679"/>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47" name="Text Placeholder 5">
            <a:extLst>
              <a:ext uri="{FF2B5EF4-FFF2-40B4-BE49-F238E27FC236}">
                <a16:creationId xmlns:a16="http://schemas.microsoft.com/office/drawing/2014/main" id="{1C3A710D-926F-624E-A1B1-889290674529}"/>
              </a:ext>
            </a:extLst>
          </p:cNvPr>
          <p:cNvSpPr>
            <a:spLocks noGrp="1"/>
          </p:cNvSpPr>
          <p:nvPr>
            <p:ph type="body" sz="quarter" idx="76" hasCustomPrompt="1"/>
          </p:nvPr>
        </p:nvSpPr>
        <p:spPr>
          <a:xfrm>
            <a:off x="8201352" y="5464124"/>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48" name="Text Placeholder 5">
            <a:extLst>
              <a:ext uri="{FF2B5EF4-FFF2-40B4-BE49-F238E27FC236}">
                <a16:creationId xmlns:a16="http://schemas.microsoft.com/office/drawing/2014/main" id="{0C347B76-7BCC-BB4E-A15E-E6E728F5E053}"/>
              </a:ext>
            </a:extLst>
          </p:cNvPr>
          <p:cNvSpPr>
            <a:spLocks noGrp="1"/>
          </p:cNvSpPr>
          <p:nvPr>
            <p:ph type="body" sz="quarter" idx="77" hasCustomPrompt="1"/>
          </p:nvPr>
        </p:nvSpPr>
        <p:spPr>
          <a:xfrm>
            <a:off x="8201352" y="5642568"/>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49" name="Rectangle 48"/>
          <p:cNvSpPr/>
          <p:nvPr userDrawn="1"/>
        </p:nvSpPr>
        <p:spPr>
          <a:xfrm>
            <a:off x="6370114" y="2511303"/>
            <a:ext cx="5268415" cy="16272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72000" rtlCol="0" anchor="ctr"/>
          <a:lstStyle/>
          <a:p>
            <a:pPr>
              <a:spcAft>
                <a:spcPts val="600"/>
              </a:spcAft>
            </a:pPr>
            <a:endParaRPr lang="en-GB" sz="1200" b="1"/>
          </a:p>
        </p:txBody>
      </p:sp>
      <p:cxnSp>
        <p:nvCxnSpPr>
          <p:cNvPr id="50" name="Straight Connector 49"/>
          <p:cNvCxnSpPr/>
          <p:nvPr userDrawn="1"/>
        </p:nvCxnSpPr>
        <p:spPr>
          <a:xfrm>
            <a:off x="8024111" y="2511303"/>
            <a:ext cx="0" cy="1627260"/>
          </a:xfrm>
          <a:prstGeom prst="line">
            <a:avLst/>
          </a:prstGeom>
          <a:ln w="19050">
            <a:solidFill>
              <a:srgbClr val="4EA4C7"/>
            </a:solidFill>
          </a:ln>
        </p:spPr>
        <p:style>
          <a:lnRef idx="1">
            <a:schemeClr val="accent1"/>
          </a:lnRef>
          <a:fillRef idx="0">
            <a:schemeClr val="accent1"/>
          </a:fillRef>
          <a:effectRef idx="0">
            <a:schemeClr val="accent1"/>
          </a:effectRef>
          <a:fontRef idx="minor">
            <a:schemeClr val="tx1"/>
          </a:fontRef>
        </p:style>
      </p:cxnSp>
      <p:sp>
        <p:nvSpPr>
          <p:cNvPr id="51" name="Picture Placeholder 19">
            <a:extLst>
              <a:ext uri="{FF2B5EF4-FFF2-40B4-BE49-F238E27FC236}">
                <a16:creationId xmlns:a16="http://schemas.microsoft.com/office/drawing/2014/main" id="{F610B416-E4ED-FA45-B118-64CDF144302E}"/>
              </a:ext>
            </a:extLst>
          </p:cNvPr>
          <p:cNvSpPr>
            <a:spLocks noGrp="1"/>
          </p:cNvSpPr>
          <p:nvPr>
            <p:ph type="pic" sz="quarter" idx="78" hasCustomPrompt="1"/>
          </p:nvPr>
        </p:nvSpPr>
        <p:spPr>
          <a:xfrm>
            <a:off x="6370116" y="2511302"/>
            <a:ext cx="1642880" cy="1627261"/>
          </a:xfrm>
          <a:prstGeom prst="rect">
            <a:avLst/>
          </a:prstGeom>
          <a:solidFill>
            <a:schemeClr val="bg1">
              <a:lumMod val="95000"/>
            </a:schemeClr>
          </a:solidFill>
        </p:spPr>
        <p:txBody>
          <a:bodyPr anchor="ctr">
            <a:noAutofit/>
          </a:bodyPr>
          <a:lstStyle>
            <a:lvl1pPr algn="ctr">
              <a:defRPr sz="2000"/>
            </a:lvl1pPr>
          </a:lstStyle>
          <a:p>
            <a:r>
              <a:rPr lang="en-US"/>
              <a:t>Insert Headshot</a:t>
            </a:r>
          </a:p>
        </p:txBody>
      </p:sp>
      <p:sp>
        <p:nvSpPr>
          <p:cNvPr id="52" name="Text Placeholder 5">
            <a:extLst>
              <a:ext uri="{FF2B5EF4-FFF2-40B4-BE49-F238E27FC236}">
                <a16:creationId xmlns:a16="http://schemas.microsoft.com/office/drawing/2014/main" id="{0AF0C5CE-F853-1243-B13B-5F1D021030D2}"/>
              </a:ext>
            </a:extLst>
          </p:cNvPr>
          <p:cNvSpPr>
            <a:spLocks noGrp="1"/>
          </p:cNvSpPr>
          <p:nvPr>
            <p:ph type="body" sz="quarter" idx="79" hasCustomPrompt="1"/>
          </p:nvPr>
        </p:nvSpPr>
        <p:spPr>
          <a:xfrm>
            <a:off x="8201352" y="2694163"/>
            <a:ext cx="3254048" cy="246221"/>
          </a:xfrm>
        </p:spPr>
        <p:txBody>
          <a:bodyPr/>
          <a:lstStyle>
            <a:lvl1pPr>
              <a:defRPr sz="16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53" name="Text Placeholder 5">
            <a:extLst>
              <a:ext uri="{FF2B5EF4-FFF2-40B4-BE49-F238E27FC236}">
                <a16:creationId xmlns:a16="http://schemas.microsoft.com/office/drawing/2014/main" id="{3024E2B8-DAE4-9747-95A6-2D6A0218B915}"/>
              </a:ext>
            </a:extLst>
          </p:cNvPr>
          <p:cNvSpPr>
            <a:spLocks noGrp="1"/>
          </p:cNvSpPr>
          <p:nvPr>
            <p:ph type="body" sz="quarter" idx="80" hasCustomPrompt="1"/>
          </p:nvPr>
        </p:nvSpPr>
        <p:spPr>
          <a:xfrm>
            <a:off x="8201352" y="3276668"/>
            <a:ext cx="3254048"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54" name="Text Placeholder 5">
            <a:extLst>
              <a:ext uri="{FF2B5EF4-FFF2-40B4-BE49-F238E27FC236}">
                <a16:creationId xmlns:a16="http://schemas.microsoft.com/office/drawing/2014/main" id="{A0F4B92D-32E6-054F-860E-F976A4061395}"/>
              </a:ext>
            </a:extLst>
          </p:cNvPr>
          <p:cNvSpPr>
            <a:spLocks noGrp="1"/>
          </p:cNvSpPr>
          <p:nvPr>
            <p:ph type="body" sz="quarter" idx="81" hasCustomPrompt="1"/>
          </p:nvPr>
        </p:nvSpPr>
        <p:spPr>
          <a:xfrm>
            <a:off x="8201352" y="3455113"/>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55" name="Text Placeholder 5">
            <a:extLst>
              <a:ext uri="{FF2B5EF4-FFF2-40B4-BE49-F238E27FC236}">
                <a16:creationId xmlns:a16="http://schemas.microsoft.com/office/drawing/2014/main" id="{1C3A710D-926F-624E-A1B1-889290674529}"/>
              </a:ext>
            </a:extLst>
          </p:cNvPr>
          <p:cNvSpPr>
            <a:spLocks noGrp="1"/>
          </p:cNvSpPr>
          <p:nvPr>
            <p:ph type="body" sz="quarter" idx="82" hasCustomPrompt="1"/>
          </p:nvPr>
        </p:nvSpPr>
        <p:spPr>
          <a:xfrm>
            <a:off x="8201352" y="3633558"/>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56" name="Text Placeholder 5">
            <a:extLst>
              <a:ext uri="{FF2B5EF4-FFF2-40B4-BE49-F238E27FC236}">
                <a16:creationId xmlns:a16="http://schemas.microsoft.com/office/drawing/2014/main" id="{0C347B76-7BCC-BB4E-A15E-E6E728F5E053}"/>
              </a:ext>
            </a:extLst>
          </p:cNvPr>
          <p:cNvSpPr>
            <a:spLocks noGrp="1"/>
          </p:cNvSpPr>
          <p:nvPr>
            <p:ph type="body" sz="quarter" idx="83" hasCustomPrompt="1"/>
          </p:nvPr>
        </p:nvSpPr>
        <p:spPr>
          <a:xfrm>
            <a:off x="8201352" y="3812002"/>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106" name="Rectangle 105"/>
          <p:cNvSpPr/>
          <p:nvPr userDrawn="1"/>
        </p:nvSpPr>
        <p:spPr>
          <a:xfrm>
            <a:off x="560289" y="680740"/>
            <a:ext cx="5268415" cy="16272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72000" rtlCol="0" anchor="ctr"/>
          <a:lstStyle/>
          <a:p>
            <a:pPr>
              <a:spcAft>
                <a:spcPts val="600"/>
              </a:spcAft>
            </a:pPr>
            <a:endParaRPr lang="en-GB" sz="1200" b="1"/>
          </a:p>
        </p:txBody>
      </p:sp>
      <p:cxnSp>
        <p:nvCxnSpPr>
          <p:cNvPr id="107" name="Straight Connector 106"/>
          <p:cNvCxnSpPr/>
          <p:nvPr userDrawn="1"/>
        </p:nvCxnSpPr>
        <p:spPr>
          <a:xfrm>
            <a:off x="2214286" y="680740"/>
            <a:ext cx="0" cy="1627260"/>
          </a:xfrm>
          <a:prstGeom prst="line">
            <a:avLst/>
          </a:prstGeom>
          <a:ln w="19050">
            <a:solidFill>
              <a:srgbClr val="4EA4C7"/>
            </a:solidFill>
          </a:ln>
        </p:spPr>
        <p:style>
          <a:lnRef idx="1">
            <a:schemeClr val="accent1"/>
          </a:lnRef>
          <a:fillRef idx="0">
            <a:schemeClr val="accent1"/>
          </a:fillRef>
          <a:effectRef idx="0">
            <a:schemeClr val="accent1"/>
          </a:effectRef>
          <a:fontRef idx="minor">
            <a:schemeClr val="tx1"/>
          </a:fontRef>
        </p:style>
      </p:cxnSp>
      <p:sp>
        <p:nvSpPr>
          <p:cNvPr id="108" name="Picture Placeholder 19">
            <a:extLst>
              <a:ext uri="{FF2B5EF4-FFF2-40B4-BE49-F238E27FC236}">
                <a16:creationId xmlns:a16="http://schemas.microsoft.com/office/drawing/2014/main" id="{F610B416-E4ED-FA45-B118-64CDF144302E}"/>
              </a:ext>
            </a:extLst>
          </p:cNvPr>
          <p:cNvSpPr>
            <a:spLocks noGrp="1"/>
          </p:cNvSpPr>
          <p:nvPr>
            <p:ph type="pic" sz="quarter" idx="84" hasCustomPrompt="1"/>
          </p:nvPr>
        </p:nvSpPr>
        <p:spPr>
          <a:xfrm>
            <a:off x="560291" y="680739"/>
            <a:ext cx="1642880" cy="1627261"/>
          </a:xfrm>
          <a:prstGeom prst="rect">
            <a:avLst/>
          </a:prstGeom>
          <a:solidFill>
            <a:schemeClr val="bg1">
              <a:lumMod val="95000"/>
            </a:schemeClr>
          </a:solidFill>
        </p:spPr>
        <p:txBody>
          <a:bodyPr anchor="ctr">
            <a:noAutofit/>
          </a:bodyPr>
          <a:lstStyle>
            <a:lvl1pPr algn="ctr">
              <a:defRPr sz="2000"/>
            </a:lvl1pPr>
          </a:lstStyle>
          <a:p>
            <a:r>
              <a:rPr lang="en-US"/>
              <a:t>Insert Headshot</a:t>
            </a:r>
          </a:p>
        </p:txBody>
      </p:sp>
      <p:sp>
        <p:nvSpPr>
          <p:cNvPr id="109" name="Text Placeholder 5">
            <a:extLst>
              <a:ext uri="{FF2B5EF4-FFF2-40B4-BE49-F238E27FC236}">
                <a16:creationId xmlns:a16="http://schemas.microsoft.com/office/drawing/2014/main" id="{0AF0C5CE-F853-1243-B13B-5F1D021030D2}"/>
              </a:ext>
            </a:extLst>
          </p:cNvPr>
          <p:cNvSpPr>
            <a:spLocks noGrp="1"/>
          </p:cNvSpPr>
          <p:nvPr>
            <p:ph type="body" sz="quarter" idx="85" hasCustomPrompt="1"/>
          </p:nvPr>
        </p:nvSpPr>
        <p:spPr>
          <a:xfrm>
            <a:off x="2391527" y="863600"/>
            <a:ext cx="3254048" cy="246221"/>
          </a:xfrm>
        </p:spPr>
        <p:txBody>
          <a:bodyPr/>
          <a:lstStyle>
            <a:lvl1pPr>
              <a:defRPr sz="16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110" name="Text Placeholder 5">
            <a:extLst>
              <a:ext uri="{FF2B5EF4-FFF2-40B4-BE49-F238E27FC236}">
                <a16:creationId xmlns:a16="http://schemas.microsoft.com/office/drawing/2014/main" id="{3024E2B8-DAE4-9747-95A6-2D6A0218B915}"/>
              </a:ext>
            </a:extLst>
          </p:cNvPr>
          <p:cNvSpPr>
            <a:spLocks noGrp="1"/>
          </p:cNvSpPr>
          <p:nvPr>
            <p:ph type="body" sz="quarter" idx="86" hasCustomPrompt="1"/>
          </p:nvPr>
        </p:nvSpPr>
        <p:spPr>
          <a:xfrm>
            <a:off x="2391527" y="1446105"/>
            <a:ext cx="3254048"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111" name="Text Placeholder 5">
            <a:extLst>
              <a:ext uri="{FF2B5EF4-FFF2-40B4-BE49-F238E27FC236}">
                <a16:creationId xmlns:a16="http://schemas.microsoft.com/office/drawing/2014/main" id="{A0F4B92D-32E6-054F-860E-F976A4061395}"/>
              </a:ext>
            </a:extLst>
          </p:cNvPr>
          <p:cNvSpPr>
            <a:spLocks noGrp="1"/>
          </p:cNvSpPr>
          <p:nvPr>
            <p:ph type="body" sz="quarter" idx="87" hasCustomPrompt="1"/>
          </p:nvPr>
        </p:nvSpPr>
        <p:spPr>
          <a:xfrm>
            <a:off x="2391527" y="1624550"/>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112" name="Text Placeholder 5">
            <a:extLst>
              <a:ext uri="{FF2B5EF4-FFF2-40B4-BE49-F238E27FC236}">
                <a16:creationId xmlns:a16="http://schemas.microsoft.com/office/drawing/2014/main" id="{1C3A710D-926F-624E-A1B1-889290674529}"/>
              </a:ext>
            </a:extLst>
          </p:cNvPr>
          <p:cNvSpPr>
            <a:spLocks noGrp="1"/>
          </p:cNvSpPr>
          <p:nvPr>
            <p:ph type="body" sz="quarter" idx="88" hasCustomPrompt="1"/>
          </p:nvPr>
        </p:nvSpPr>
        <p:spPr>
          <a:xfrm>
            <a:off x="2391527" y="1802995"/>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113" name="Text Placeholder 5">
            <a:extLst>
              <a:ext uri="{FF2B5EF4-FFF2-40B4-BE49-F238E27FC236}">
                <a16:creationId xmlns:a16="http://schemas.microsoft.com/office/drawing/2014/main" id="{0C347B76-7BCC-BB4E-A15E-E6E728F5E053}"/>
              </a:ext>
            </a:extLst>
          </p:cNvPr>
          <p:cNvSpPr>
            <a:spLocks noGrp="1"/>
          </p:cNvSpPr>
          <p:nvPr>
            <p:ph type="body" sz="quarter" idx="89" hasCustomPrompt="1"/>
          </p:nvPr>
        </p:nvSpPr>
        <p:spPr>
          <a:xfrm>
            <a:off x="2391527" y="1981439"/>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114" name="Rectangle 113"/>
          <p:cNvSpPr/>
          <p:nvPr userDrawn="1"/>
        </p:nvSpPr>
        <p:spPr>
          <a:xfrm>
            <a:off x="560289" y="4341869"/>
            <a:ext cx="5268415" cy="16272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72000" rtlCol="0" anchor="ctr"/>
          <a:lstStyle/>
          <a:p>
            <a:pPr>
              <a:spcAft>
                <a:spcPts val="600"/>
              </a:spcAft>
            </a:pPr>
            <a:endParaRPr lang="en-GB" sz="1200" b="1"/>
          </a:p>
        </p:txBody>
      </p:sp>
      <p:cxnSp>
        <p:nvCxnSpPr>
          <p:cNvPr id="115" name="Straight Connector 114"/>
          <p:cNvCxnSpPr/>
          <p:nvPr userDrawn="1"/>
        </p:nvCxnSpPr>
        <p:spPr>
          <a:xfrm>
            <a:off x="2214286" y="4341869"/>
            <a:ext cx="0" cy="1627260"/>
          </a:xfrm>
          <a:prstGeom prst="line">
            <a:avLst/>
          </a:prstGeom>
          <a:ln w="19050">
            <a:solidFill>
              <a:srgbClr val="4EA4C7"/>
            </a:solidFill>
          </a:ln>
        </p:spPr>
        <p:style>
          <a:lnRef idx="1">
            <a:schemeClr val="accent1"/>
          </a:lnRef>
          <a:fillRef idx="0">
            <a:schemeClr val="accent1"/>
          </a:fillRef>
          <a:effectRef idx="0">
            <a:schemeClr val="accent1"/>
          </a:effectRef>
          <a:fontRef idx="minor">
            <a:schemeClr val="tx1"/>
          </a:fontRef>
        </p:style>
      </p:cxnSp>
      <p:sp>
        <p:nvSpPr>
          <p:cNvPr id="116" name="Picture Placeholder 19">
            <a:extLst>
              <a:ext uri="{FF2B5EF4-FFF2-40B4-BE49-F238E27FC236}">
                <a16:creationId xmlns:a16="http://schemas.microsoft.com/office/drawing/2014/main" id="{F610B416-E4ED-FA45-B118-64CDF144302E}"/>
              </a:ext>
            </a:extLst>
          </p:cNvPr>
          <p:cNvSpPr>
            <a:spLocks noGrp="1"/>
          </p:cNvSpPr>
          <p:nvPr>
            <p:ph type="pic" sz="quarter" idx="90" hasCustomPrompt="1"/>
          </p:nvPr>
        </p:nvSpPr>
        <p:spPr>
          <a:xfrm>
            <a:off x="560291" y="4341868"/>
            <a:ext cx="1642880" cy="1627261"/>
          </a:xfrm>
          <a:prstGeom prst="rect">
            <a:avLst/>
          </a:prstGeom>
          <a:solidFill>
            <a:schemeClr val="bg1">
              <a:lumMod val="95000"/>
            </a:schemeClr>
          </a:solidFill>
        </p:spPr>
        <p:txBody>
          <a:bodyPr anchor="ctr">
            <a:noAutofit/>
          </a:bodyPr>
          <a:lstStyle>
            <a:lvl1pPr algn="ctr">
              <a:defRPr sz="2000"/>
            </a:lvl1pPr>
          </a:lstStyle>
          <a:p>
            <a:r>
              <a:rPr lang="en-US"/>
              <a:t>Insert Headshot</a:t>
            </a:r>
          </a:p>
        </p:txBody>
      </p:sp>
      <p:sp>
        <p:nvSpPr>
          <p:cNvPr id="117" name="Text Placeholder 5">
            <a:extLst>
              <a:ext uri="{FF2B5EF4-FFF2-40B4-BE49-F238E27FC236}">
                <a16:creationId xmlns:a16="http://schemas.microsoft.com/office/drawing/2014/main" id="{0AF0C5CE-F853-1243-B13B-5F1D021030D2}"/>
              </a:ext>
            </a:extLst>
          </p:cNvPr>
          <p:cNvSpPr>
            <a:spLocks noGrp="1"/>
          </p:cNvSpPr>
          <p:nvPr>
            <p:ph type="body" sz="quarter" idx="91" hasCustomPrompt="1"/>
          </p:nvPr>
        </p:nvSpPr>
        <p:spPr>
          <a:xfrm>
            <a:off x="2391527" y="4524729"/>
            <a:ext cx="3254048" cy="246221"/>
          </a:xfrm>
        </p:spPr>
        <p:txBody>
          <a:bodyPr/>
          <a:lstStyle>
            <a:lvl1pPr>
              <a:defRPr sz="16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118" name="Text Placeholder 5">
            <a:extLst>
              <a:ext uri="{FF2B5EF4-FFF2-40B4-BE49-F238E27FC236}">
                <a16:creationId xmlns:a16="http://schemas.microsoft.com/office/drawing/2014/main" id="{3024E2B8-DAE4-9747-95A6-2D6A0218B915}"/>
              </a:ext>
            </a:extLst>
          </p:cNvPr>
          <p:cNvSpPr>
            <a:spLocks noGrp="1"/>
          </p:cNvSpPr>
          <p:nvPr>
            <p:ph type="body" sz="quarter" idx="92" hasCustomPrompt="1"/>
          </p:nvPr>
        </p:nvSpPr>
        <p:spPr>
          <a:xfrm>
            <a:off x="2391527" y="5107234"/>
            <a:ext cx="3254048"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119" name="Text Placeholder 5">
            <a:extLst>
              <a:ext uri="{FF2B5EF4-FFF2-40B4-BE49-F238E27FC236}">
                <a16:creationId xmlns:a16="http://schemas.microsoft.com/office/drawing/2014/main" id="{A0F4B92D-32E6-054F-860E-F976A4061395}"/>
              </a:ext>
            </a:extLst>
          </p:cNvPr>
          <p:cNvSpPr>
            <a:spLocks noGrp="1"/>
          </p:cNvSpPr>
          <p:nvPr>
            <p:ph type="body" sz="quarter" idx="93" hasCustomPrompt="1"/>
          </p:nvPr>
        </p:nvSpPr>
        <p:spPr>
          <a:xfrm>
            <a:off x="2391527" y="5285679"/>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120" name="Text Placeholder 5">
            <a:extLst>
              <a:ext uri="{FF2B5EF4-FFF2-40B4-BE49-F238E27FC236}">
                <a16:creationId xmlns:a16="http://schemas.microsoft.com/office/drawing/2014/main" id="{1C3A710D-926F-624E-A1B1-889290674529}"/>
              </a:ext>
            </a:extLst>
          </p:cNvPr>
          <p:cNvSpPr>
            <a:spLocks noGrp="1"/>
          </p:cNvSpPr>
          <p:nvPr>
            <p:ph type="body" sz="quarter" idx="94" hasCustomPrompt="1"/>
          </p:nvPr>
        </p:nvSpPr>
        <p:spPr>
          <a:xfrm>
            <a:off x="2391527" y="5464124"/>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121" name="Text Placeholder 5">
            <a:extLst>
              <a:ext uri="{FF2B5EF4-FFF2-40B4-BE49-F238E27FC236}">
                <a16:creationId xmlns:a16="http://schemas.microsoft.com/office/drawing/2014/main" id="{0C347B76-7BCC-BB4E-A15E-E6E728F5E053}"/>
              </a:ext>
            </a:extLst>
          </p:cNvPr>
          <p:cNvSpPr>
            <a:spLocks noGrp="1"/>
          </p:cNvSpPr>
          <p:nvPr>
            <p:ph type="body" sz="quarter" idx="95" hasCustomPrompt="1"/>
          </p:nvPr>
        </p:nvSpPr>
        <p:spPr>
          <a:xfrm>
            <a:off x="2391527" y="5642568"/>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122" name="Rectangle 121"/>
          <p:cNvSpPr/>
          <p:nvPr userDrawn="1"/>
        </p:nvSpPr>
        <p:spPr>
          <a:xfrm>
            <a:off x="560289" y="2511303"/>
            <a:ext cx="5268415" cy="16272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72000" rtlCol="0" anchor="ctr"/>
          <a:lstStyle/>
          <a:p>
            <a:pPr>
              <a:spcAft>
                <a:spcPts val="600"/>
              </a:spcAft>
            </a:pPr>
            <a:endParaRPr lang="en-GB" sz="1200" b="1"/>
          </a:p>
        </p:txBody>
      </p:sp>
      <p:cxnSp>
        <p:nvCxnSpPr>
          <p:cNvPr id="123" name="Straight Connector 122"/>
          <p:cNvCxnSpPr/>
          <p:nvPr userDrawn="1"/>
        </p:nvCxnSpPr>
        <p:spPr>
          <a:xfrm>
            <a:off x="2214286" y="2511303"/>
            <a:ext cx="0" cy="1627260"/>
          </a:xfrm>
          <a:prstGeom prst="line">
            <a:avLst/>
          </a:prstGeom>
          <a:ln w="19050">
            <a:solidFill>
              <a:srgbClr val="4EA4C7"/>
            </a:solidFill>
          </a:ln>
        </p:spPr>
        <p:style>
          <a:lnRef idx="1">
            <a:schemeClr val="accent1"/>
          </a:lnRef>
          <a:fillRef idx="0">
            <a:schemeClr val="accent1"/>
          </a:fillRef>
          <a:effectRef idx="0">
            <a:schemeClr val="accent1"/>
          </a:effectRef>
          <a:fontRef idx="minor">
            <a:schemeClr val="tx1"/>
          </a:fontRef>
        </p:style>
      </p:cxnSp>
      <p:sp>
        <p:nvSpPr>
          <p:cNvPr id="124" name="Picture Placeholder 19">
            <a:extLst>
              <a:ext uri="{FF2B5EF4-FFF2-40B4-BE49-F238E27FC236}">
                <a16:creationId xmlns:a16="http://schemas.microsoft.com/office/drawing/2014/main" id="{F610B416-E4ED-FA45-B118-64CDF144302E}"/>
              </a:ext>
            </a:extLst>
          </p:cNvPr>
          <p:cNvSpPr>
            <a:spLocks noGrp="1"/>
          </p:cNvSpPr>
          <p:nvPr>
            <p:ph type="pic" sz="quarter" idx="96" hasCustomPrompt="1"/>
          </p:nvPr>
        </p:nvSpPr>
        <p:spPr>
          <a:xfrm>
            <a:off x="560291" y="2511302"/>
            <a:ext cx="1642880" cy="1627261"/>
          </a:xfrm>
          <a:prstGeom prst="rect">
            <a:avLst/>
          </a:prstGeom>
          <a:solidFill>
            <a:schemeClr val="bg1">
              <a:lumMod val="95000"/>
            </a:schemeClr>
          </a:solidFill>
        </p:spPr>
        <p:txBody>
          <a:bodyPr anchor="ctr">
            <a:noAutofit/>
          </a:bodyPr>
          <a:lstStyle>
            <a:lvl1pPr algn="ctr">
              <a:defRPr sz="2000"/>
            </a:lvl1pPr>
          </a:lstStyle>
          <a:p>
            <a:r>
              <a:rPr lang="en-US"/>
              <a:t>Insert Headshot</a:t>
            </a:r>
          </a:p>
        </p:txBody>
      </p:sp>
      <p:sp>
        <p:nvSpPr>
          <p:cNvPr id="125" name="Text Placeholder 5">
            <a:extLst>
              <a:ext uri="{FF2B5EF4-FFF2-40B4-BE49-F238E27FC236}">
                <a16:creationId xmlns:a16="http://schemas.microsoft.com/office/drawing/2014/main" id="{0AF0C5CE-F853-1243-B13B-5F1D021030D2}"/>
              </a:ext>
            </a:extLst>
          </p:cNvPr>
          <p:cNvSpPr>
            <a:spLocks noGrp="1"/>
          </p:cNvSpPr>
          <p:nvPr>
            <p:ph type="body" sz="quarter" idx="97" hasCustomPrompt="1"/>
          </p:nvPr>
        </p:nvSpPr>
        <p:spPr>
          <a:xfrm>
            <a:off x="2391527" y="2694163"/>
            <a:ext cx="3254048" cy="246221"/>
          </a:xfrm>
        </p:spPr>
        <p:txBody>
          <a:bodyPr/>
          <a:lstStyle>
            <a:lvl1pPr>
              <a:defRPr sz="1600">
                <a:solidFill>
                  <a:schemeClr val="bg1"/>
                </a:solidFill>
              </a:defRPr>
            </a:lvl1pPr>
            <a:lvl2pPr>
              <a:defRPr sz="1200"/>
            </a:lvl2pPr>
            <a:lvl3pPr>
              <a:defRPr sz="1200"/>
            </a:lvl3pPr>
            <a:lvl4pPr>
              <a:defRPr sz="1200"/>
            </a:lvl4pPr>
            <a:lvl5pPr>
              <a:defRPr sz="1200"/>
            </a:lvl5pPr>
          </a:lstStyle>
          <a:p>
            <a:pPr lvl="0"/>
            <a:r>
              <a:rPr lang="en-GB"/>
              <a:t>Name Surname</a:t>
            </a:r>
          </a:p>
        </p:txBody>
      </p:sp>
      <p:sp>
        <p:nvSpPr>
          <p:cNvPr id="126" name="Text Placeholder 5">
            <a:extLst>
              <a:ext uri="{FF2B5EF4-FFF2-40B4-BE49-F238E27FC236}">
                <a16:creationId xmlns:a16="http://schemas.microsoft.com/office/drawing/2014/main" id="{3024E2B8-DAE4-9747-95A6-2D6A0218B915}"/>
              </a:ext>
            </a:extLst>
          </p:cNvPr>
          <p:cNvSpPr>
            <a:spLocks noGrp="1"/>
          </p:cNvSpPr>
          <p:nvPr>
            <p:ph type="body" sz="quarter" idx="98" hasCustomPrompt="1"/>
          </p:nvPr>
        </p:nvSpPr>
        <p:spPr>
          <a:xfrm>
            <a:off x="2391527" y="3276668"/>
            <a:ext cx="3254048" cy="169277"/>
          </a:xfrm>
        </p:spPr>
        <p:txBody>
          <a:bodyPr/>
          <a:lstStyle>
            <a:lvl1pPr>
              <a:defRPr sz="1100" b="1" i="0">
                <a:solidFill>
                  <a:srgbClr val="4EA4C7"/>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127" name="Text Placeholder 5">
            <a:extLst>
              <a:ext uri="{FF2B5EF4-FFF2-40B4-BE49-F238E27FC236}">
                <a16:creationId xmlns:a16="http://schemas.microsoft.com/office/drawing/2014/main" id="{A0F4B92D-32E6-054F-860E-F976A4061395}"/>
              </a:ext>
            </a:extLst>
          </p:cNvPr>
          <p:cNvSpPr>
            <a:spLocks noGrp="1"/>
          </p:cNvSpPr>
          <p:nvPr>
            <p:ph type="body" sz="quarter" idx="99" hasCustomPrompt="1"/>
          </p:nvPr>
        </p:nvSpPr>
        <p:spPr>
          <a:xfrm>
            <a:off x="2391527" y="3455113"/>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128" name="Text Placeholder 5">
            <a:extLst>
              <a:ext uri="{FF2B5EF4-FFF2-40B4-BE49-F238E27FC236}">
                <a16:creationId xmlns:a16="http://schemas.microsoft.com/office/drawing/2014/main" id="{1C3A710D-926F-624E-A1B1-889290674529}"/>
              </a:ext>
            </a:extLst>
          </p:cNvPr>
          <p:cNvSpPr>
            <a:spLocks noGrp="1"/>
          </p:cNvSpPr>
          <p:nvPr>
            <p:ph type="body" sz="quarter" idx="100" hasCustomPrompt="1"/>
          </p:nvPr>
        </p:nvSpPr>
        <p:spPr>
          <a:xfrm>
            <a:off x="2391527" y="3633558"/>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129" name="Text Placeholder 5">
            <a:extLst>
              <a:ext uri="{FF2B5EF4-FFF2-40B4-BE49-F238E27FC236}">
                <a16:creationId xmlns:a16="http://schemas.microsoft.com/office/drawing/2014/main" id="{0C347B76-7BCC-BB4E-A15E-E6E728F5E053}"/>
              </a:ext>
            </a:extLst>
          </p:cNvPr>
          <p:cNvSpPr>
            <a:spLocks noGrp="1"/>
          </p:cNvSpPr>
          <p:nvPr>
            <p:ph type="body" sz="quarter" idx="101" hasCustomPrompt="1"/>
          </p:nvPr>
        </p:nvSpPr>
        <p:spPr>
          <a:xfrm>
            <a:off x="2391527" y="3812002"/>
            <a:ext cx="3254048" cy="169277"/>
          </a:xfrm>
        </p:spPr>
        <p:txBody>
          <a:bodyPr/>
          <a:lstStyle>
            <a:lvl1pPr>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Tree>
    <p:extLst>
      <p:ext uri="{BB962C8B-B14F-4D97-AF65-F5344CB8AC3E}">
        <p14:creationId xmlns:p14="http://schemas.microsoft.com/office/powerpoint/2010/main" val="2319605549"/>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 Bg 1 Col Txt 1">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7B0AE3C-C2BF-D04E-A81E-7250D0F2736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5051"/>
            <a:ext cx="12204000" cy="6854638"/>
          </a:xfrm>
          <a:prstGeom prst="rect">
            <a:avLst/>
          </a:prstGeom>
        </p:spPr>
      </p:pic>
      <p:grpSp>
        <p:nvGrpSpPr>
          <p:cNvPr id="15" name="Group 14">
            <a:extLst>
              <a:ext uri="{FF2B5EF4-FFF2-40B4-BE49-F238E27FC236}">
                <a16:creationId xmlns:a16="http://schemas.microsoft.com/office/drawing/2014/main" id="{A3D6F276-A7F0-634C-B798-560DF15E4040}"/>
              </a:ext>
            </a:extLst>
          </p:cNvPr>
          <p:cNvGrpSpPr/>
          <p:nvPr userDrawn="1"/>
        </p:nvGrpSpPr>
        <p:grpSpPr>
          <a:xfrm>
            <a:off x="5975400" y="0"/>
            <a:ext cx="6227953" cy="6858000"/>
            <a:chOff x="5975400" y="0"/>
            <a:chExt cx="6227953" cy="6858000"/>
          </a:xfrm>
        </p:grpSpPr>
        <p:sp>
          <p:nvSpPr>
            <p:cNvPr id="11" name="Rectangle 10">
              <a:extLst>
                <a:ext uri="{FF2B5EF4-FFF2-40B4-BE49-F238E27FC236}">
                  <a16:creationId xmlns:a16="http://schemas.microsoft.com/office/drawing/2014/main" id="{E75EAB22-D502-8244-80A0-C55FF8F8189B}"/>
                </a:ext>
              </a:extLst>
            </p:cNvPr>
            <p:cNvSpPr/>
            <p:nvPr userDrawn="1"/>
          </p:nvSpPr>
          <p:spPr>
            <a:xfrm>
              <a:off x="6453352" y="0"/>
              <a:ext cx="5187786"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E98912C5-7916-7240-83FE-DF8D93C85770}"/>
                </a:ext>
              </a:extLst>
            </p:cNvPr>
            <p:cNvSpPr/>
            <p:nvPr userDrawn="1"/>
          </p:nvSpPr>
          <p:spPr>
            <a:xfrm flipH="1">
              <a:off x="5975400" y="0"/>
              <a:ext cx="25807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5445D7EF-4FD7-7F4C-BA13-2CCC2804E847}"/>
                </a:ext>
              </a:extLst>
            </p:cNvPr>
            <p:cNvSpPr/>
            <p:nvPr userDrawn="1"/>
          </p:nvSpPr>
          <p:spPr>
            <a:xfrm flipH="1">
              <a:off x="11861012" y="0"/>
              <a:ext cx="34234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FB9C237F-135A-9A49-A308-1B1C697FCACB}"/>
                </a:ext>
              </a:extLst>
            </p:cNvPr>
            <p:cNvSpPr/>
            <p:nvPr userDrawn="1"/>
          </p:nvSpPr>
          <p:spPr>
            <a:xfrm>
              <a:off x="7291387" y="0"/>
              <a:ext cx="434032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grpSp>
      <p:sp>
        <p:nvSpPr>
          <p:cNvPr id="2" name="Title 1">
            <a:extLst>
              <a:ext uri="{FF2B5EF4-FFF2-40B4-BE49-F238E27FC236}">
                <a16:creationId xmlns:a16="http://schemas.microsoft.com/office/drawing/2014/main" id="{BE22162F-0722-2649-B90E-CFB0543D5B33}"/>
              </a:ext>
            </a:extLst>
          </p:cNvPr>
          <p:cNvSpPr>
            <a:spLocks noGrp="1"/>
          </p:cNvSpPr>
          <p:nvPr>
            <p:ph type="title"/>
          </p:nvPr>
        </p:nvSpPr>
        <p:spPr>
          <a:xfrm>
            <a:off x="7662041" y="723802"/>
            <a:ext cx="3520966" cy="538609"/>
          </a:xfrm>
        </p:spPr>
        <p:txBody>
          <a:bodyPr/>
          <a:lstStyle/>
          <a:p>
            <a:r>
              <a:rPr lang="en-GB"/>
              <a:t>Click to edit Master title style</a:t>
            </a:r>
            <a:endParaRPr lang="en-US"/>
          </a:p>
        </p:txBody>
      </p:sp>
      <p:cxnSp>
        <p:nvCxnSpPr>
          <p:cNvPr id="17" name="Straight Connector 16">
            <a:extLst>
              <a:ext uri="{FF2B5EF4-FFF2-40B4-BE49-F238E27FC236}">
                <a16:creationId xmlns:a16="http://schemas.microsoft.com/office/drawing/2014/main" id="{D9687F87-9200-9949-8BC4-8C2458FD9CEB}"/>
              </a:ext>
            </a:extLst>
          </p:cNvPr>
          <p:cNvCxnSpPr>
            <a:cxnSpLocks/>
          </p:cNvCxnSpPr>
          <p:nvPr userDrawn="1"/>
        </p:nvCxnSpPr>
        <p:spPr>
          <a:xfrm>
            <a:off x="7662041"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CFB9ACDC-CE5E-F547-B9AB-AC4C4D2F50C5}"/>
              </a:ext>
            </a:extLst>
          </p:cNvPr>
          <p:cNvSpPr>
            <a:spLocks noGrp="1"/>
          </p:cNvSpPr>
          <p:nvPr>
            <p:ph type="body" sz="quarter" idx="12"/>
          </p:nvPr>
        </p:nvSpPr>
        <p:spPr>
          <a:xfrm>
            <a:off x="7661275" y="2051050"/>
            <a:ext cx="3520800" cy="1210588"/>
          </a:xfr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 </a:t>
            </a:r>
            <a:endParaRPr lang="en-US"/>
          </a:p>
        </p:txBody>
      </p:sp>
      <p:sp>
        <p:nvSpPr>
          <p:cNvPr id="18" name="TextBox 17">
            <a:extLst>
              <a:ext uri="{FF2B5EF4-FFF2-40B4-BE49-F238E27FC236}">
                <a16:creationId xmlns:a16="http://schemas.microsoft.com/office/drawing/2014/main" id="{7D19AFA7-45FD-BC40-9FD8-A704AE9CEE8D}"/>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 Placeholder 5">
            <a:extLst>
              <a:ext uri="{FF2B5EF4-FFF2-40B4-BE49-F238E27FC236}">
                <a16:creationId xmlns:a16="http://schemas.microsoft.com/office/drawing/2014/main" id="{C68CA06B-19CB-6B46-80F2-041151F6A1F6}"/>
              </a:ext>
            </a:extLst>
          </p:cNvPr>
          <p:cNvSpPr>
            <a:spLocks noGrp="1"/>
          </p:cNvSpPr>
          <p:nvPr>
            <p:ph type="body" sz="quarter" idx="42"/>
          </p:nvPr>
        </p:nvSpPr>
        <p:spPr>
          <a:xfrm>
            <a:off x="7661110" y="3436144"/>
            <a:ext cx="352096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799203757"/>
      </p:ext>
    </p:extLst>
  </p:cSld>
  <p:clrMapOvr>
    <a:masterClrMapping/>
  </p:clrMapOvr>
  <p:hf hd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eam slide 4 or les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23" name="Picture Placeholder 10">
            <a:extLst>
              <a:ext uri="{FF2B5EF4-FFF2-40B4-BE49-F238E27FC236}">
                <a16:creationId xmlns:a16="http://schemas.microsoft.com/office/drawing/2014/main" id="{C7DBBA3A-43D5-0344-8669-1A46A95E6529}"/>
              </a:ext>
            </a:extLst>
          </p:cNvPr>
          <p:cNvSpPr>
            <a:spLocks noGrp="1"/>
          </p:cNvSpPr>
          <p:nvPr>
            <p:ph type="pic" sz="quarter" idx="14"/>
          </p:nvPr>
        </p:nvSpPr>
        <p:spPr>
          <a:xfrm>
            <a:off x="560291" y="2051050"/>
            <a:ext cx="2079722" cy="4083143"/>
          </a:xfrm>
          <a:prstGeom prst="rect">
            <a:avLst/>
          </a:prstGeom>
        </p:spPr>
        <p:txBody>
          <a:bodyPr/>
          <a:lstStyle/>
          <a:p>
            <a:endParaRPr lang="en-US"/>
          </a:p>
        </p:txBody>
      </p:sp>
      <p:cxnSp>
        <p:nvCxnSpPr>
          <p:cNvPr id="72" name="Straight Connector 71">
            <a:extLst>
              <a:ext uri="{FF2B5EF4-FFF2-40B4-BE49-F238E27FC236}">
                <a16:creationId xmlns:a16="http://schemas.microsoft.com/office/drawing/2014/main" id="{21609768-0448-2A46-9612-9FD62D7AD6BB}"/>
              </a:ext>
            </a:extLst>
          </p:cNvPr>
          <p:cNvCxnSpPr>
            <a:cxnSpLocks/>
          </p:cNvCxnSpPr>
          <p:nvPr userDrawn="1"/>
        </p:nvCxnSpPr>
        <p:spPr>
          <a:xfrm>
            <a:off x="2810291" y="2067942"/>
            <a:ext cx="883084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Picture Placeholder 19">
            <a:extLst>
              <a:ext uri="{FF2B5EF4-FFF2-40B4-BE49-F238E27FC236}">
                <a16:creationId xmlns:a16="http://schemas.microsoft.com/office/drawing/2014/main" id="{04BEA4F4-CC36-0448-A29A-238B573F0F44}"/>
              </a:ext>
            </a:extLst>
          </p:cNvPr>
          <p:cNvSpPr>
            <a:spLocks noGrp="1"/>
          </p:cNvSpPr>
          <p:nvPr>
            <p:ph type="pic" sz="quarter" idx="41"/>
          </p:nvPr>
        </p:nvSpPr>
        <p:spPr>
          <a:xfrm>
            <a:off x="2804924" y="2154947"/>
            <a:ext cx="1602000" cy="702000"/>
          </a:xfrm>
          <a:prstGeom prst="rect">
            <a:avLst/>
          </a:prstGeom>
        </p:spPr>
        <p:txBody>
          <a:bodyPr/>
          <a:lstStyle/>
          <a:p>
            <a:endParaRPr lang="en-US"/>
          </a:p>
        </p:txBody>
      </p:sp>
      <p:sp>
        <p:nvSpPr>
          <p:cNvPr id="74" name="Text Placeholder 5">
            <a:extLst>
              <a:ext uri="{FF2B5EF4-FFF2-40B4-BE49-F238E27FC236}">
                <a16:creationId xmlns:a16="http://schemas.microsoft.com/office/drawing/2014/main" id="{752C25B4-2008-7F4D-98F6-EE941049A771}"/>
              </a:ext>
            </a:extLst>
          </p:cNvPr>
          <p:cNvSpPr>
            <a:spLocks noGrp="1"/>
          </p:cNvSpPr>
          <p:nvPr>
            <p:ph type="body" sz="quarter" idx="42" hasCustomPrompt="1"/>
          </p:nvPr>
        </p:nvSpPr>
        <p:spPr>
          <a:xfrm>
            <a:off x="2800808"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75" name="Text Placeholder 5">
            <a:extLst>
              <a:ext uri="{FF2B5EF4-FFF2-40B4-BE49-F238E27FC236}">
                <a16:creationId xmlns:a16="http://schemas.microsoft.com/office/drawing/2014/main" id="{BE054170-2241-ED46-B6F2-A96F2421A8F2}"/>
              </a:ext>
            </a:extLst>
          </p:cNvPr>
          <p:cNvSpPr>
            <a:spLocks noGrp="1"/>
          </p:cNvSpPr>
          <p:nvPr>
            <p:ph type="body" sz="quarter" idx="43" hasCustomPrompt="1"/>
          </p:nvPr>
        </p:nvSpPr>
        <p:spPr>
          <a:xfrm>
            <a:off x="2800808"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76" name="Text Placeholder 5">
            <a:extLst>
              <a:ext uri="{FF2B5EF4-FFF2-40B4-BE49-F238E27FC236}">
                <a16:creationId xmlns:a16="http://schemas.microsoft.com/office/drawing/2014/main" id="{841899F7-96EA-7944-9884-377D1A886ED6}"/>
              </a:ext>
            </a:extLst>
          </p:cNvPr>
          <p:cNvSpPr>
            <a:spLocks noGrp="1"/>
          </p:cNvSpPr>
          <p:nvPr>
            <p:ph type="body" sz="quarter" idx="44" hasCustomPrompt="1"/>
          </p:nvPr>
        </p:nvSpPr>
        <p:spPr>
          <a:xfrm>
            <a:off x="2800808"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77" name="Text Placeholder 5">
            <a:extLst>
              <a:ext uri="{FF2B5EF4-FFF2-40B4-BE49-F238E27FC236}">
                <a16:creationId xmlns:a16="http://schemas.microsoft.com/office/drawing/2014/main" id="{E3913A58-1263-F54B-835C-EA9A406434B3}"/>
              </a:ext>
            </a:extLst>
          </p:cNvPr>
          <p:cNvSpPr>
            <a:spLocks noGrp="1"/>
          </p:cNvSpPr>
          <p:nvPr>
            <p:ph type="body" sz="quarter" idx="45" hasCustomPrompt="1"/>
          </p:nvPr>
        </p:nvSpPr>
        <p:spPr>
          <a:xfrm>
            <a:off x="2800808" y="367624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78" name="Text Placeholder 5">
            <a:extLst>
              <a:ext uri="{FF2B5EF4-FFF2-40B4-BE49-F238E27FC236}">
                <a16:creationId xmlns:a16="http://schemas.microsoft.com/office/drawing/2014/main" id="{10CB97F7-743E-E942-B1D3-AC0EB7DBE3A5}"/>
              </a:ext>
            </a:extLst>
          </p:cNvPr>
          <p:cNvSpPr>
            <a:spLocks noGrp="1"/>
          </p:cNvSpPr>
          <p:nvPr>
            <p:ph type="body" sz="quarter" idx="46" hasCustomPrompt="1"/>
          </p:nvPr>
        </p:nvSpPr>
        <p:spPr>
          <a:xfrm>
            <a:off x="2800808" y="386421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79" name="Picture Placeholder 19">
            <a:extLst>
              <a:ext uri="{FF2B5EF4-FFF2-40B4-BE49-F238E27FC236}">
                <a16:creationId xmlns:a16="http://schemas.microsoft.com/office/drawing/2014/main" id="{9E72504B-B700-DF46-863A-414347D0A8FF}"/>
              </a:ext>
            </a:extLst>
          </p:cNvPr>
          <p:cNvSpPr>
            <a:spLocks noGrp="1"/>
          </p:cNvSpPr>
          <p:nvPr>
            <p:ph type="pic" sz="quarter" idx="47"/>
          </p:nvPr>
        </p:nvSpPr>
        <p:spPr>
          <a:xfrm>
            <a:off x="5052178" y="2154947"/>
            <a:ext cx="1602000" cy="702000"/>
          </a:xfrm>
          <a:prstGeom prst="rect">
            <a:avLst/>
          </a:prstGeom>
        </p:spPr>
        <p:txBody>
          <a:bodyPr/>
          <a:lstStyle/>
          <a:p>
            <a:endParaRPr lang="en-US"/>
          </a:p>
        </p:txBody>
      </p:sp>
      <p:sp>
        <p:nvSpPr>
          <p:cNvPr id="80" name="Text Placeholder 5">
            <a:extLst>
              <a:ext uri="{FF2B5EF4-FFF2-40B4-BE49-F238E27FC236}">
                <a16:creationId xmlns:a16="http://schemas.microsoft.com/office/drawing/2014/main" id="{05B6BF8E-443E-7645-B222-300122FDABC8}"/>
              </a:ext>
            </a:extLst>
          </p:cNvPr>
          <p:cNvSpPr>
            <a:spLocks noGrp="1"/>
          </p:cNvSpPr>
          <p:nvPr>
            <p:ph type="body" sz="quarter" idx="48" hasCustomPrompt="1"/>
          </p:nvPr>
        </p:nvSpPr>
        <p:spPr>
          <a:xfrm>
            <a:off x="5048062"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81" name="Text Placeholder 5">
            <a:extLst>
              <a:ext uri="{FF2B5EF4-FFF2-40B4-BE49-F238E27FC236}">
                <a16:creationId xmlns:a16="http://schemas.microsoft.com/office/drawing/2014/main" id="{9555EBB5-53F5-D448-9CCF-A739A751DAEB}"/>
              </a:ext>
            </a:extLst>
          </p:cNvPr>
          <p:cNvSpPr>
            <a:spLocks noGrp="1"/>
          </p:cNvSpPr>
          <p:nvPr>
            <p:ph type="body" sz="quarter" idx="49" hasCustomPrompt="1"/>
          </p:nvPr>
        </p:nvSpPr>
        <p:spPr>
          <a:xfrm>
            <a:off x="5048062"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82" name="Text Placeholder 5">
            <a:extLst>
              <a:ext uri="{FF2B5EF4-FFF2-40B4-BE49-F238E27FC236}">
                <a16:creationId xmlns:a16="http://schemas.microsoft.com/office/drawing/2014/main" id="{F36E71D7-58B2-E048-A3CE-A211CA36DD0F}"/>
              </a:ext>
            </a:extLst>
          </p:cNvPr>
          <p:cNvSpPr>
            <a:spLocks noGrp="1"/>
          </p:cNvSpPr>
          <p:nvPr>
            <p:ph type="body" sz="quarter" idx="50" hasCustomPrompt="1"/>
          </p:nvPr>
        </p:nvSpPr>
        <p:spPr>
          <a:xfrm>
            <a:off x="5048062"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83" name="Text Placeholder 5">
            <a:extLst>
              <a:ext uri="{FF2B5EF4-FFF2-40B4-BE49-F238E27FC236}">
                <a16:creationId xmlns:a16="http://schemas.microsoft.com/office/drawing/2014/main" id="{05286539-E52A-8F48-BE5A-3C4FEE2D4A46}"/>
              </a:ext>
            </a:extLst>
          </p:cNvPr>
          <p:cNvSpPr>
            <a:spLocks noGrp="1"/>
          </p:cNvSpPr>
          <p:nvPr>
            <p:ph type="body" sz="quarter" idx="51" hasCustomPrompt="1"/>
          </p:nvPr>
        </p:nvSpPr>
        <p:spPr>
          <a:xfrm>
            <a:off x="5048062" y="367624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84" name="Text Placeholder 5">
            <a:extLst>
              <a:ext uri="{FF2B5EF4-FFF2-40B4-BE49-F238E27FC236}">
                <a16:creationId xmlns:a16="http://schemas.microsoft.com/office/drawing/2014/main" id="{6EA98E0A-AF3A-3E4B-BE6D-FB69A606465B}"/>
              </a:ext>
            </a:extLst>
          </p:cNvPr>
          <p:cNvSpPr>
            <a:spLocks noGrp="1"/>
          </p:cNvSpPr>
          <p:nvPr>
            <p:ph type="body" sz="quarter" idx="52" hasCustomPrompt="1"/>
          </p:nvPr>
        </p:nvSpPr>
        <p:spPr>
          <a:xfrm>
            <a:off x="5048062" y="386421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85" name="Picture Placeholder 19">
            <a:extLst>
              <a:ext uri="{FF2B5EF4-FFF2-40B4-BE49-F238E27FC236}">
                <a16:creationId xmlns:a16="http://schemas.microsoft.com/office/drawing/2014/main" id="{817F869E-ED2F-FB49-B433-678777851D4D}"/>
              </a:ext>
            </a:extLst>
          </p:cNvPr>
          <p:cNvSpPr>
            <a:spLocks noGrp="1"/>
          </p:cNvSpPr>
          <p:nvPr>
            <p:ph type="pic" sz="quarter" idx="53"/>
          </p:nvPr>
        </p:nvSpPr>
        <p:spPr>
          <a:xfrm>
            <a:off x="7299433" y="2154947"/>
            <a:ext cx="1602000" cy="702000"/>
          </a:xfrm>
          <a:prstGeom prst="rect">
            <a:avLst/>
          </a:prstGeom>
        </p:spPr>
        <p:txBody>
          <a:bodyPr/>
          <a:lstStyle/>
          <a:p>
            <a:endParaRPr lang="en-US"/>
          </a:p>
        </p:txBody>
      </p:sp>
      <p:sp>
        <p:nvSpPr>
          <p:cNvPr id="86" name="Text Placeholder 5">
            <a:extLst>
              <a:ext uri="{FF2B5EF4-FFF2-40B4-BE49-F238E27FC236}">
                <a16:creationId xmlns:a16="http://schemas.microsoft.com/office/drawing/2014/main" id="{DBF1A7B5-E927-B84F-8378-F500C014DDA2}"/>
              </a:ext>
            </a:extLst>
          </p:cNvPr>
          <p:cNvSpPr>
            <a:spLocks noGrp="1"/>
          </p:cNvSpPr>
          <p:nvPr>
            <p:ph type="body" sz="quarter" idx="54" hasCustomPrompt="1"/>
          </p:nvPr>
        </p:nvSpPr>
        <p:spPr>
          <a:xfrm>
            <a:off x="7295317"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87" name="Text Placeholder 5">
            <a:extLst>
              <a:ext uri="{FF2B5EF4-FFF2-40B4-BE49-F238E27FC236}">
                <a16:creationId xmlns:a16="http://schemas.microsoft.com/office/drawing/2014/main" id="{F0B5190A-1328-E744-8578-CB379EFBC416}"/>
              </a:ext>
            </a:extLst>
          </p:cNvPr>
          <p:cNvSpPr>
            <a:spLocks noGrp="1"/>
          </p:cNvSpPr>
          <p:nvPr>
            <p:ph type="body" sz="quarter" idx="55" hasCustomPrompt="1"/>
          </p:nvPr>
        </p:nvSpPr>
        <p:spPr>
          <a:xfrm>
            <a:off x="7295317"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88" name="Text Placeholder 5">
            <a:extLst>
              <a:ext uri="{FF2B5EF4-FFF2-40B4-BE49-F238E27FC236}">
                <a16:creationId xmlns:a16="http://schemas.microsoft.com/office/drawing/2014/main" id="{61126231-4F24-DD45-BD53-3316AF80A92F}"/>
              </a:ext>
            </a:extLst>
          </p:cNvPr>
          <p:cNvSpPr>
            <a:spLocks noGrp="1"/>
          </p:cNvSpPr>
          <p:nvPr>
            <p:ph type="body" sz="quarter" idx="56" hasCustomPrompt="1"/>
          </p:nvPr>
        </p:nvSpPr>
        <p:spPr>
          <a:xfrm>
            <a:off x="7295317"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89" name="Text Placeholder 5">
            <a:extLst>
              <a:ext uri="{FF2B5EF4-FFF2-40B4-BE49-F238E27FC236}">
                <a16:creationId xmlns:a16="http://schemas.microsoft.com/office/drawing/2014/main" id="{3C6232D4-5844-B94D-B3E1-0D11285F1C18}"/>
              </a:ext>
            </a:extLst>
          </p:cNvPr>
          <p:cNvSpPr>
            <a:spLocks noGrp="1"/>
          </p:cNvSpPr>
          <p:nvPr>
            <p:ph type="body" sz="quarter" idx="57" hasCustomPrompt="1"/>
          </p:nvPr>
        </p:nvSpPr>
        <p:spPr>
          <a:xfrm>
            <a:off x="7295317" y="367624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90" name="Text Placeholder 5">
            <a:extLst>
              <a:ext uri="{FF2B5EF4-FFF2-40B4-BE49-F238E27FC236}">
                <a16:creationId xmlns:a16="http://schemas.microsoft.com/office/drawing/2014/main" id="{C1243572-9A77-B949-B9BE-00EB68D73B87}"/>
              </a:ext>
            </a:extLst>
          </p:cNvPr>
          <p:cNvSpPr>
            <a:spLocks noGrp="1"/>
          </p:cNvSpPr>
          <p:nvPr>
            <p:ph type="body" sz="quarter" idx="58" hasCustomPrompt="1"/>
          </p:nvPr>
        </p:nvSpPr>
        <p:spPr>
          <a:xfrm>
            <a:off x="7295317" y="386421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91" name="Picture Placeholder 19">
            <a:extLst>
              <a:ext uri="{FF2B5EF4-FFF2-40B4-BE49-F238E27FC236}">
                <a16:creationId xmlns:a16="http://schemas.microsoft.com/office/drawing/2014/main" id="{8583759E-F0C9-8648-8EFD-F2296581D0CE}"/>
              </a:ext>
            </a:extLst>
          </p:cNvPr>
          <p:cNvSpPr>
            <a:spLocks noGrp="1"/>
          </p:cNvSpPr>
          <p:nvPr>
            <p:ph type="pic" sz="quarter" idx="59"/>
          </p:nvPr>
        </p:nvSpPr>
        <p:spPr>
          <a:xfrm>
            <a:off x="9562185" y="2154947"/>
            <a:ext cx="1602000" cy="702000"/>
          </a:xfrm>
          <a:prstGeom prst="rect">
            <a:avLst/>
          </a:prstGeom>
        </p:spPr>
        <p:txBody>
          <a:bodyPr/>
          <a:lstStyle/>
          <a:p>
            <a:endParaRPr lang="en-US"/>
          </a:p>
        </p:txBody>
      </p:sp>
      <p:sp>
        <p:nvSpPr>
          <p:cNvPr id="92" name="Text Placeholder 5">
            <a:extLst>
              <a:ext uri="{FF2B5EF4-FFF2-40B4-BE49-F238E27FC236}">
                <a16:creationId xmlns:a16="http://schemas.microsoft.com/office/drawing/2014/main" id="{9F3850DA-6E06-9549-837C-3FB13B1E3780}"/>
              </a:ext>
            </a:extLst>
          </p:cNvPr>
          <p:cNvSpPr>
            <a:spLocks noGrp="1"/>
          </p:cNvSpPr>
          <p:nvPr>
            <p:ph type="body" sz="quarter" idx="60" hasCustomPrompt="1"/>
          </p:nvPr>
        </p:nvSpPr>
        <p:spPr>
          <a:xfrm>
            <a:off x="9558069"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93" name="Text Placeholder 5">
            <a:extLst>
              <a:ext uri="{FF2B5EF4-FFF2-40B4-BE49-F238E27FC236}">
                <a16:creationId xmlns:a16="http://schemas.microsoft.com/office/drawing/2014/main" id="{5BE78550-F350-C544-BE02-A98C04C8F6D1}"/>
              </a:ext>
            </a:extLst>
          </p:cNvPr>
          <p:cNvSpPr>
            <a:spLocks noGrp="1"/>
          </p:cNvSpPr>
          <p:nvPr>
            <p:ph type="body" sz="quarter" idx="61" hasCustomPrompt="1"/>
          </p:nvPr>
        </p:nvSpPr>
        <p:spPr>
          <a:xfrm>
            <a:off x="9558069"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94" name="Text Placeholder 5">
            <a:extLst>
              <a:ext uri="{FF2B5EF4-FFF2-40B4-BE49-F238E27FC236}">
                <a16:creationId xmlns:a16="http://schemas.microsoft.com/office/drawing/2014/main" id="{4200D560-9A27-F949-8DBA-F8DFDB7AE011}"/>
              </a:ext>
            </a:extLst>
          </p:cNvPr>
          <p:cNvSpPr>
            <a:spLocks noGrp="1"/>
          </p:cNvSpPr>
          <p:nvPr>
            <p:ph type="body" sz="quarter" idx="62" hasCustomPrompt="1"/>
          </p:nvPr>
        </p:nvSpPr>
        <p:spPr>
          <a:xfrm>
            <a:off x="9558069"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95" name="Text Placeholder 5">
            <a:extLst>
              <a:ext uri="{FF2B5EF4-FFF2-40B4-BE49-F238E27FC236}">
                <a16:creationId xmlns:a16="http://schemas.microsoft.com/office/drawing/2014/main" id="{816ED632-B1F4-474E-8B7B-9B5A97DFF2F2}"/>
              </a:ext>
            </a:extLst>
          </p:cNvPr>
          <p:cNvSpPr>
            <a:spLocks noGrp="1"/>
          </p:cNvSpPr>
          <p:nvPr>
            <p:ph type="body" sz="quarter" idx="63" hasCustomPrompt="1"/>
          </p:nvPr>
        </p:nvSpPr>
        <p:spPr>
          <a:xfrm>
            <a:off x="9558069" y="367624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96" name="Text Placeholder 5">
            <a:extLst>
              <a:ext uri="{FF2B5EF4-FFF2-40B4-BE49-F238E27FC236}">
                <a16:creationId xmlns:a16="http://schemas.microsoft.com/office/drawing/2014/main" id="{1CAA7C69-B186-AD4F-9B5F-0D8D46472B74}"/>
              </a:ext>
            </a:extLst>
          </p:cNvPr>
          <p:cNvSpPr>
            <a:spLocks noGrp="1"/>
          </p:cNvSpPr>
          <p:nvPr>
            <p:ph type="body" sz="quarter" idx="64" hasCustomPrompt="1"/>
          </p:nvPr>
        </p:nvSpPr>
        <p:spPr>
          <a:xfrm>
            <a:off x="9558069" y="386421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31" name="TextBox 30">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headshot image: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Click image icon &gt; Select a correctly sized image</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4"/>
          <p:cNvSpPr>
            <a:spLocks noGrp="1"/>
          </p:cNvSpPr>
          <p:nvPr>
            <p:ph type="title"/>
          </p:nvPr>
        </p:nvSpPr>
        <p:spPr/>
        <p:txBody>
          <a:bodyPr/>
          <a:lstStyle/>
          <a:p>
            <a:r>
              <a:rPr lang="en-US"/>
              <a:t>Click to edit Master title style</a:t>
            </a:r>
            <a:endParaRPr lang="en-GB"/>
          </a:p>
        </p:txBody>
      </p:sp>
      <p:sp>
        <p:nvSpPr>
          <p:cNvPr id="6" name="Footer Placeholder 5"/>
          <p:cNvSpPr>
            <a:spLocks noGrp="1"/>
          </p:cNvSpPr>
          <p:nvPr>
            <p:ph type="ftr" sz="quarter" idx="65"/>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4262068711"/>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am slide up 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810291" y="2067942"/>
            <a:ext cx="883084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Picture Placeholder 10">
            <a:extLst>
              <a:ext uri="{FF2B5EF4-FFF2-40B4-BE49-F238E27FC236}">
                <a16:creationId xmlns:a16="http://schemas.microsoft.com/office/drawing/2014/main" id="{C7DBBA3A-43D5-0344-8669-1A46A95E6529}"/>
              </a:ext>
            </a:extLst>
          </p:cNvPr>
          <p:cNvSpPr>
            <a:spLocks noGrp="1"/>
          </p:cNvSpPr>
          <p:nvPr>
            <p:ph type="pic" sz="quarter" idx="14"/>
          </p:nvPr>
        </p:nvSpPr>
        <p:spPr>
          <a:xfrm>
            <a:off x="560291" y="2051050"/>
            <a:ext cx="2079722" cy="4083143"/>
          </a:xfrm>
          <a:prstGeom prst="rect">
            <a:avLst/>
          </a:prstGeom>
        </p:spPr>
        <p:txBody>
          <a:bodyPr/>
          <a:lstStyle/>
          <a:p>
            <a:endParaRPr lang="en-US"/>
          </a:p>
        </p:txBody>
      </p:sp>
      <p:sp>
        <p:nvSpPr>
          <p:cNvPr id="29" name="Picture Placeholder 19">
            <a:extLst>
              <a:ext uri="{FF2B5EF4-FFF2-40B4-BE49-F238E27FC236}">
                <a16:creationId xmlns:a16="http://schemas.microsoft.com/office/drawing/2014/main" id="{F610B416-E4ED-FA45-B118-64CDF144302E}"/>
              </a:ext>
            </a:extLst>
          </p:cNvPr>
          <p:cNvSpPr>
            <a:spLocks noGrp="1"/>
          </p:cNvSpPr>
          <p:nvPr>
            <p:ph type="pic" sz="quarter" idx="41"/>
          </p:nvPr>
        </p:nvSpPr>
        <p:spPr>
          <a:xfrm>
            <a:off x="2804924" y="2154947"/>
            <a:ext cx="1602000" cy="702000"/>
          </a:xfrm>
          <a:prstGeom prst="rect">
            <a:avLst/>
          </a:prstGeom>
        </p:spPr>
        <p:txBody>
          <a:bodyPr/>
          <a:lstStyle/>
          <a:p>
            <a:endParaRPr lang="en-US"/>
          </a:p>
        </p:txBody>
      </p:sp>
      <p:sp>
        <p:nvSpPr>
          <p:cNvPr id="31" name="Text Placeholder 5">
            <a:extLst>
              <a:ext uri="{FF2B5EF4-FFF2-40B4-BE49-F238E27FC236}">
                <a16:creationId xmlns:a16="http://schemas.microsoft.com/office/drawing/2014/main" id="{317CF69E-CAB9-6841-B0C0-20B85F682CFE}"/>
              </a:ext>
            </a:extLst>
          </p:cNvPr>
          <p:cNvSpPr>
            <a:spLocks noGrp="1"/>
          </p:cNvSpPr>
          <p:nvPr>
            <p:ph type="body" sz="quarter" idx="42" hasCustomPrompt="1"/>
          </p:nvPr>
        </p:nvSpPr>
        <p:spPr>
          <a:xfrm>
            <a:off x="2800808"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32" name="Text Placeholder 5">
            <a:extLst>
              <a:ext uri="{FF2B5EF4-FFF2-40B4-BE49-F238E27FC236}">
                <a16:creationId xmlns:a16="http://schemas.microsoft.com/office/drawing/2014/main" id="{142435FB-22FE-2643-9EF8-79941D4AE0EB}"/>
              </a:ext>
            </a:extLst>
          </p:cNvPr>
          <p:cNvSpPr>
            <a:spLocks noGrp="1"/>
          </p:cNvSpPr>
          <p:nvPr>
            <p:ph type="body" sz="quarter" idx="43" hasCustomPrompt="1"/>
          </p:nvPr>
        </p:nvSpPr>
        <p:spPr>
          <a:xfrm>
            <a:off x="2800808"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33" name="Text Placeholder 5">
            <a:extLst>
              <a:ext uri="{FF2B5EF4-FFF2-40B4-BE49-F238E27FC236}">
                <a16:creationId xmlns:a16="http://schemas.microsoft.com/office/drawing/2014/main" id="{4CC130CA-8A45-8543-A159-6E5986D130F5}"/>
              </a:ext>
            </a:extLst>
          </p:cNvPr>
          <p:cNvSpPr>
            <a:spLocks noGrp="1"/>
          </p:cNvSpPr>
          <p:nvPr>
            <p:ph type="body" sz="quarter" idx="44" hasCustomPrompt="1"/>
          </p:nvPr>
        </p:nvSpPr>
        <p:spPr>
          <a:xfrm>
            <a:off x="2800808"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37" name="Text Placeholder 5">
            <a:extLst>
              <a:ext uri="{FF2B5EF4-FFF2-40B4-BE49-F238E27FC236}">
                <a16:creationId xmlns:a16="http://schemas.microsoft.com/office/drawing/2014/main" id="{A46599AF-1B3D-7E47-9333-6CC1172E85C1}"/>
              </a:ext>
            </a:extLst>
          </p:cNvPr>
          <p:cNvSpPr>
            <a:spLocks noGrp="1"/>
          </p:cNvSpPr>
          <p:nvPr>
            <p:ph type="body" sz="quarter" idx="45" hasCustomPrompt="1"/>
          </p:nvPr>
        </p:nvSpPr>
        <p:spPr>
          <a:xfrm>
            <a:off x="2800808" y="366671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38" name="Text Placeholder 5">
            <a:extLst>
              <a:ext uri="{FF2B5EF4-FFF2-40B4-BE49-F238E27FC236}">
                <a16:creationId xmlns:a16="http://schemas.microsoft.com/office/drawing/2014/main" id="{D3A6670D-89B4-7A42-AC63-68A0A6944CBA}"/>
              </a:ext>
            </a:extLst>
          </p:cNvPr>
          <p:cNvSpPr>
            <a:spLocks noGrp="1"/>
          </p:cNvSpPr>
          <p:nvPr>
            <p:ph type="body" sz="quarter" idx="46" hasCustomPrompt="1"/>
          </p:nvPr>
        </p:nvSpPr>
        <p:spPr>
          <a:xfrm>
            <a:off x="2800808" y="384516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39" name="Picture Placeholder 19">
            <a:extLst>
              <a:ext uri="{FF2B5EF4-FFF2-40B4-BE49-F238E27FC236}">
                <a16:creationId xmlns:a16="http://schemas.microsoft.com/office/drawing/2014/main" id="{AC095662-E321-8641-807C-E222EBB49848}"/>
              </a:ext>
            </a:extLst>
          </p:cNvPr>
          <p:cNvSpPr>
            <a:spLocks noGrp="1"/>
          </p:cNvSpPr>
          <p:nvPr>
            <p:ph type="pic" sz="quarter" idx="47"/>
          </p:nvPr>
        </p:nvSpPr>
        <p:spPr>
          <a:xfrm>
            <a:off x="5052178" y="2154947"/>
            <a:ext cx="1602000" cy="702000"/>
          </a:xfrm>
          <a:prstGeom prst="rect">
            <a:avLst/>
          </a:prstGeom>
        </p:spPr>
        <p:txBody>
          <a:bodyPr/>
          <a:lstStyle/>
          <a:p>
            <a:endParaRPr lang="en-US"/>
          </a:p>
        </p:txBody>
      </p:sp>
      <p:sp>
        <p:nvSpPr>
          <p:cNvPr id="40" name="Text Placeholder 5">
            <a:extLst>
              <a:ext uri="{FF2B5EF4-FFF2-40B4-BE49-F238E27FC236}">
                <a16:creationId xmlns:a16="http://schemas.microsoft.com/office/drawing/2014/main" id="{529834D7-829C-124C-8D75-3062788D6840}"/>
              </a:ext>
            </a:extLst>
          </p:cNvPr>
          <p:cNvSpPr>
            <a:spLocks noGrp="1"/>
          </p:cNvSpPr>
          <p:nvPr>
            <p:ph type="body" sz="quarter" idx="48" hasCustomPrompt="1"/>
          </p:nvPr>
        </p:nvSpPr>
        <p:spPr>
          <a:xfrm>
            <a:off x="5048062"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41" name="Text Placeholder 5">
            <a:extLst>
              <a:ext uri="{FF2B5EF4-FFF2-40B4-BE49-F238E27FC236}">
                <a16:creationId xmlns:a16="http://schemas.microsoft.com/office/drawing/2014/main" id="{8D00DFA0-28E9-E04D-929E-234D97B16B83}"/>
              </a:ext>
            </a:extLst>
          </p:cNvPr>
          <p:cNvSpPr>
            <a:spLocks noGrp="1"/>
          </p:cNvSpPr>
          <p:nvPr>
            <p:ph type="body" sz="quarter" idx="49" hasCustomPrompt="1"/>
          </p:nvPr>
        </p:nvSpPr>
        <p:spPr>
          <a:xfrm>
            <a:off x="5048062"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42" name="Text Placeholder 5">
            <a:extLst>
              <a:ext uri="{FF2B5EF4-FFF2-40B4-BE49-F238E27FC236}">
                <a16:creationId xmlns:a16="http://schemas.microsoft.com/office/drawing/2014/main" id="{8B761E8A-C456-014C-8EE6-A9193823F541}"/>
              </a:ext>
            </a:extLst>
          </p:cNvPr>
          <p:cNvSpPr>
            <a:spLocks noGrp="1"/>
          </p:cNvSpPr>
          <p:nvPr>
            <p:ph type="body" sz="quarter" idx="50" hasCustomPrompt="1"/>
          </p:nvPr>
        </p:nvSpPr>
        <p:spPr>
          <a:xfrm>
            <a:off x="5048062"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43" name="Text Placeholder 5">
            <a:extLst>
              <a:ext uri="{FF2B5EF4-FFF2-40B4-BE49-F238E27FC236}">
                <a16:creationId xmlns:a16="http://schemas.microsoft.com/office/drawing/2014/main" id="{921720F2-6F0B-0845-8AEE-F64C885EF9C6}"/>
              </a:ext>
            </a:extLst>
          </p:cNvPr>
          <p:cNvSpPr>
            <a:spLocks noGrp="1"/>
          </p:cNvSpPr>
          <p:nvPr>
            <p:ph type="body" sz="quarter" idx="51" hasCustomPrompt="1"/>
          </p:nvPr>
        </p:nvSpPr>
        <p:spPr>
          <a:xfrm>
            <a:off x="5048062" y="366671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44" name="Text Placeholder 5">
            <a:extLst>
              <a:ext uri="{FF2B5EF4-FFF2-40B4-BE49-F238E27FC236}">
                <a16:creationId xmlns:a16="http://schemas.microsoft.com/office/drawing/2014/main" id="{2C5590A3-78D9-B14F-A977-F4419D1004A5}"/>
              </a:ext>
            </a:extLst>
          </p:cNvPr>
          <p:cNvSpPr>
            <a:spLocks noGrp="1"/>
          </p:cNvSpPr>
          <p:nvPr>
            <p:ph type="body" sz="quarter" idx="52" hasCustomPrompt="1"/>
          </p:nvPr>
        </p:nvSpPr>
        <p:spPr>
          <a:xfrm>
            <a:off x="5048062" y="384516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45" name="Picture Placeholder 19">
            <a:extLst>
              <a:ext uri="{FF2B5EF4-FFF2-40B4-BE49-F238E27FC236}">
                <a16:creationId xmlns:a16="http://schemas.microsoft.com/office/drawing/2014/main" id="{DC06F88F-8359-344F-A808-7FDB69A120A5}"/>
              </a:ext>
            </a:extLst>
          </p:cNvPr>
          <p:cNvSpPr>
            <a:spLocks noGrp="1"/>
          </p:cNvSpPr>
          <p:nvPr>
            <p:ph type="pic" sz="quarter" idx="53"/>
          </p:nvPr>
        </p:nvSpPr>
        <p:spPr>
          <a:xfrm>
            <a:off x="7299433" y="2154947"/>
            <a:ext cx="1602000" cy="702000"/>
          </a:xfrm>
          <a:prstGeom prst="rect">
            <a:avLst/>
          </a:prstGeom>
        </p:spPr>
        <p:txBody>
          <a:bodyPr/>
          <a:lstStyle/>
          <a:p>
            <a:endParaRPr lang="en-US"/>
          </a:p>
        </p:txBody>
      </p:sp>
      <p:sp>
        <p:nvSpPr>
          <p:cNvPr id="46" name="Text Placeholder 5">
            <a:extLst>
              <a:ext uri="{FF2B5EF4-FFF2-40B4-BE49-F238E27FC236}">
                <a16:creationId xmlns:a16="http://schemas.microsoft.com/office/drawing/2014/main" id="{9B984D8D-08DF-F74A-8AF7-8CEFA009C24D}"/>
              </a:ext>
            </a:extLst>
          </p:cNvPr>
          <p:cNvSpPr>
            <a:spLocks noGrp="1"/>
          </p:cNvSpPr>
          <p:nvPr>
            <p:ph type="body" sz="quarter" idx="54" hasCustomPrompt="1"/>
          </p:nvPr>
        </p:nvSpPr>
        <p:spPr>
          <a:xfrm>
            <a:off x="7295317"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47" name="Text Placeholder 5">
            <a:extLst>
              <a:ext uri="{FF2B5EF4-FFF2-40B4-BE49-F238E27FC236}">
                <a16:creationId xmlns:a16="http://schemas.microsoft.com/office/drawing/2014/main" id="{31F63E6C-10CD-CB4B-B170-E93F09C14869}"/>
              </a:ext>
            </a:extLst>
          </p:cNvPr>
          <p:cNvSpPr>
            <a:spLocks noGrp="1"/>
          </p:cNvSpPr>
          <p:nvPr>
            <p:ph type="body" sz="quarter" idx="55" hasCustomPrompt="1"/>
          </p:nvPr>
        </p:nvSpPr>
        <p:spPr>
          <a:xfrm>
            <a:off x="7295317"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48" name="Text Placeholder 5">
            <a:extLst>
              <a:ext uri="{FF2B5EF4-FFF2-40B4-BE49-F238E27FC236}">
                <a16:creationId xmlns:a16="http://schemas.microsoft.com/office/drawing/2014/main" id="{F157EA97-54EA-5540-A31F-E21087540C6B}"/>
              </a:ext>
            </a:extLst>
          </p:cNvPr>
          <p:cNvSpPr>
            <a:spLocks noGrp="1"/>
          </p:cNvSpPr>
          <p:nvPr>
            <p:ph type="body" sz="quarter" idx="56" hasCustomPrompt="1"/>
          </p:nvPr>
        </p:nvSpPr>
        <p:spPr>
          <a:xfrm>
            <a:off x="7295317"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49" name="Text Placeholder 5">
            <a:extLst>
              <a:ext uri="{FF2B5EF4-FFF2-40B4-BE49-F238E27FC236}">
                <a16:creationId xmlns:a16="http://schemas.microsoft.com/office/drawing/2014/main" id="{653C7FB5-4E75-8A4A-9981-918A0B9621A1}"/>
              </a:ext>
            </a:extLst>
          </p:cNvPr>
          <p:cNvSpPr>
            <a:spLocks noGrp="1"/>
          </p:cNvSpPr>
          <p:nvPr>
            <p:ph type="body" sz="quarter" idx="57" hasCustomPrompt="1"/>
          </p:nvPr>
        </p:nvSpPr>
        <p:spPr>
          <a:xfrm>
            <a:off x="7295317" y="366671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50" name="Text Placeholder 5">
            <a:extLst>
              <a:ext uri="{FF2B5EF4-FFF2-40B4-BE49-F238E27FC236}">
                <a16:creationId xmlns:a16="http://schemas.microsoft.com/office/drawing/2014/main" id="{831CF661-CC2E-C446-A93E-472A0E252A01}"/>
              </a:ext>
            </a:extLst>
          </p:cNvPr>
          <p:cNvSpPr>
            <a:spLocks noGrp="1"/>
          </p:cNvSpPr>
          <p:nvPr>
            <p:ph type="body" sz="quarter" idx="58" hasCustomPrompt="1"/>
          </p:nvPr>
        </p:nvSpPr>
        <p:spPr>
          <a:xfrm>
            <a:off x="7295317" y="384516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51" name="Picture Placeholder 19">
            <a:extLst>
              <a:ext uri="{FF2B5EF4-FFF2-40B4-BE49-F238E27FC236}">
                <a16:creationId xmlns:a16="http://schemas.microsoft.com/office/drawing/2014/main" id="{AD4441A5-1003-6142-87D7-D5BF06DED9CC}"/>
              </a:ext>
            </a:extLst>
          </p:cNvPr>
          <p:cNvSpPr>
            <a:spLocks noGrp="1"/>
          </p:cNvSpPr>
          <p:nvPr>
            <p:ph type="pic" sz="quarter" idx="59"/>
          </p:nvPr>
        </p:nvSpPr>
        <p:spPr>
          <a:xfrm>
            <a:off x="9562185" y="2154947"/>
            <a:ext cx="1602000" cy="702000"/>
          </a:xfrm>
          <a:prstGeom prst="rect">
            <a:avLst/>
          </a:prstGeom>
        </p:spPr>
        <p:txBody>
          <a:bodyPr/>
          <a:lstStyle/>
          <a:p>
            <a:endParaRPr lang="en-US"/>
          </a:p>
        </p:txBody>
      </p:sp>
      <p:sp>
        <p:nvSpPr>
          <p:cNvPr id="52" name="Text Placeholder 5">
            <a:extLst>
              <a:ext uri="{FF2B5EF4-FFF2-40B4-BE49-F238E27FC236}">
                <a16:creationId xmlns:a16="http://schemas.microsoft.com/office/drawing/2014/main" id="{BC8B33F0-EBAA-614B-B7F9-E9681954F53D}"/>
              </a:ext>
            </a:extLst>
          </p:cNvPr>
          <p:cNvSpPr>
            <a:spLocks noGrp="1"/>
          </p:cNvSpPr>
          <p:nvPr>
            <p:ph type="body" sz="quarter" idx="60" hasCustomPrompt="1"/>
          </p:nvPr>
        </p:nvSpPr>
        <p:spPr>
          <a:xfrm>
            <a:off x="9558069"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53" name="Text Placeholder 5">
            <a:extLst>
              <a:ext uri="{FF2B5EF4-FFF2-40B4-BE49-F238E27FC236}">
                <a16:creationId xmlns:a16="http://schemas.microsoft.com/office/drawing/2014/main" id="{B89A5EB1-EC77-EF4A-A629-B07574D551BC}"/>
              </a:ext>
            </a:extLst>
          </p:cNvPr>
          <p:cNvSpPr>
            <a:spLocks noGrp="1"/>
          </p:cNvSpPr>
          <p:nvPr>
            <p:ph type="body" sz="quarter" idx="61" hasCustomPrompt="1"/>
          </p:nvPr>
        </p:nvSpPr>
        <p:spPr>
          <a:xfrm>
            <a:off x="9558069"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54" name="Text Placeholder 5">
            <a:extLst>
              <a:ext uri="{FF2B5EF4-FFF2-40B4-BE49-F238E27FC236}">
                <a16:creationId xmlns:a16="http://schemas.microsoft.com/office/drawing/2014/main" id="{EBCF33AC-8D3B-0041-9C5D-DB81F266C5A3}"/>
              </a:ext>
            </a:extLst>
          </p:cNvPr>
          <p:cNvSpPr>
            <a:spLocks noGrp="1"/>
          </p:cNvSpPr>
          <p:nvPr>
            <p:ph type="body" sz="quarter" idx="62" hasCustomPrompt="1"/>
          </p:nvPr>
        </p:nvSpPr>
        <p:spPr>
          <a:xfrm>
            <a:off x="9558069" y="348827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55" name="Text Placeholder 5">
            <a:extLst>
              <a:ext uri="{FF2B5EF4-FFF2-40B4-BE49-F238E27FC236}">
                <a16:creationId xmlns:a16="http://schemas.microsoft.com/office/drawing/2014/main" id="{31F6038B-A715-8D44-A161-ED56C6625B48}"/>
              </a:ext>
            </a:extLst>
          </p:cNvPr>
          <p:cNvSpPr>
            <a:spLocks noGrp="1"/>
          </p:cNvSpPr>
          <p:nvPr>
            <p:ph type="body" sz="quarter" idx="63" hasCustomPrompt="1"/>
          </p:nvPr>
        </p:nvSpPr>
        <p:spPr>
          <a:xfrm>
            <a:off x="9558069" y="366671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56" name="Text Placeholder 5">
            <a:extLst>
              <a:ext uri="{FF2B5EF4-FFF2-40B4-BE49-F238E27FC236}">
                <a16:creationId xmlns:a16="http://schemas.microsoft.com/office/drawing/2014/main" id="{150091AD-9D73-0540-AED8-AC3D69176AA0}"/>
              </a:ext>
            </a:extLst>
          </p:cNvPr>
          <p:cNvSpPr>
            <a:spLocks noGrp="1"/>
          </p:cNvSpPr>
          <p:nvPr>
            <p:ph type="body" sz="quarter" idx="64" hasCustomPrompt="1"/>
          </p:nvPr>
        </p:nvSpPr>
        <p:spPr>
          <a:xfrm>
            <a:off x="9558069" y="3845163"/>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cxnSp>
        <p:nvCxnSpPr>
          <p:cNvPr id="57" name="Straight Connector 56">
            <a:extLst>
              <a:ext uri="{FF2B5EF4-FFF2-40B4-BE49-F238E27FC236}">
                <a16:creationId xmlns:a16="http://schemas.microsoft.com/office/drawing/2014/main" id="{881F425D-46DA-D54E-B8FF-1FCFC0DED552}"/>
              </a:ext>
            </a:extLst>
          </p:cNvPr>
          <p:cNvCxnSpPr>
            <a:cxnSpLocks/>
          </p:cNvCxnSpPr>
          <p:nvPr userDrawn="1"/>
        </p:nvCxnSpPr>
        <p:spPr>
          <a:xfrm>
            <a:off x="2810291" y="4160213"/>
            <a:ext cx="883084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Picture Placeholder 19">
            <a:extLst>
              <a:ext uri="{FF2B5EF4-FFF2-40B4-BE49-F238E27FC236}">
                <a16:creationId xmlns:a16="http://schemas.microsoft.com/office/drawing/2014/main" id="{DCDE19A2-97CB-A24E-98D5-F522B74854AE}"/>
              </a:ext>
            </a:extLst>
          </p:cNvPr>
          <p:cNvSpPr>
            <a:spLocks noGrp="1"/>
          </p:cNvSpPr>
          <p:nvPr>
            <p:ph type="pic" sz="quarter" idx="65"/>
          </p:nvPr>
        </p:nvSpPr>
        <p:spPr>
          <a:xfrm>
            <a:off x="2804924" y="4247218"/>
            <a:ext cx="1602000" cy="702000"/>
          </a:xfrm>
          <a:prstGeom prst="rect">
            <a:avLst/>
          </a:prstGeom>
        </p:spPr>
        <p:txBody>
          <a:bodyPr/>
          <a:lstStyle/>
          <a:p>
            <a:endParaRPr lang="en-US"/>
          </a:p>
        </p:txBody>
      </p:sp>
      <p:sp>
        <p:nvSpPr>
          <p:cNvPr id="59" name="Text Placeholder 5">
            <a:extLst>
              <a:ext uri="{FF2B5EF4-FFF2-40B4-BE49-F238E27FC236}">
                <a16:creationId xmlns:a16="http://schemas.microsoft.com/office/drawing/2014/main" id="{0AF0C5CE-F853-1243-B13B-5F1D021030D2}"/>
              </a:ext>
            </a:extLst>
          </p:cNvPr>
          <p:cNvSpPr>
            <a:spLocks noGrp="1"/>
          </p:cNvSpPr>
          <p:nvPr>
            <p:ph type="body" sz="quarter" idx="66" hasCustomPrompt="1"/>
          </p:nvPr>
        </p:nvSpPr>
        <p:spPr>
          <a:xfrm>
            <a:off x="2800808" y="5010096"/>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60" name="Text Placeholder 5">
            <a:extLst>
              <a:ext uri="{FF2B5EF4-FFF2-40B4-BE49-F238E27FC236}">
                <a16:creationId xmlns:a16="http://schemas.microsoft.com/office/drawing/2014/main" id="{3024E2B8-DAE4-9747-95A6-2D6A0218B915}"/>
              </a:ext>
            </a:extLst>
          </p:cNvPr>
          <p:cNvSpPr>
            <a:spLocks noGrp="1"/>
          </p:cNvSpPr>
          <p:nvPr>
            <p:ph type="body" sz="quarter" idx="67" hasCustomPrompt="1"/>
          </p:nvPr>
        </p:nvSpPr>
        <p:spPr>
          <a:xfrm>
            <a:off x="2800808" y="539257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61" name="Text Placeholder 5">
            <a:extLst>
              <a:ext uri="{FF2B5EF4-FFF2-40B4-BE49-F238E27FC236}">
                <a16:creationId xmlns:a16="http://schemas.microsoft.com/office/drawing/2014/main" id="{A0F4B92D-32E6-054F-860E-F976A4061395}"/>
              </a:ext>
            </a:extLst>
          </p:cNvPr>
          <p:cNvSpPr>
            <a:spLocks noGrp="1"/>
          </p:cNvSpPr>
          <p:nvPr>
            <p:ph type="body" sz="quarter" idx="68" hasCustomPrompt="1"/>
          </p:nvPr>
        </p:nvSpPr>
        <p:spPr>
          <a:xfrm>
            <a:off x="2800808" y="5571020"/>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62" name="Text Placeholder 5">
            <a:extLst>
              <a:ext uri="{FF2B5EF4-FFF2-40B4-BE49-F238E27FC236}">
                <a16:creationId xmlns:a16="http://schemas.microsoft.com/office/drawing/2014/main" id="{1C3A710D-926F-624E-A1B1-889290674529}"/>
              </a:ext>
            </a:extLst>
          </p:cNvPr>
          <p:cNvSpPr>
            <a:spLocks noGrp="1"/>
          </p:cNvSpPr>
          <p:nvPr>
            <p:ph type="body" sz="quarter" idx="69" hasCustomPrompt="1"/>
          </p:nvPr>
        </p:nvSpPr>
        <p:spPr>
          <a:xfrm>
            <a:off x="2800808" y="574946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63" name="Text Placeholder 5">
            <a:extLst>
              <a:ext uri="{FF2B5EF4-FFF2-40B4-BE49-F238E27FC236}">
                <a16:creationId xmlns:a16="http://schemas.microsoft.com/office/drawing/2014/main" id="{0C347B76-7BCC-BB4E-A15E-E6E728F5E053}"/>
              </a:ext>
            </a:extLst>
          </p:cNvPr>
          <p:cNvSpPr>
            <a:spLocks noGrp="1"/>
          </p:cNvSpPr>
          <p:nvPr>
            <p:ph type="body" sz="quarter" idx="70" hasCustomPrompt="1"/>
          </p:nvPr>
        </p:nvSpPr>
        <p:spPr>
          <a:xfrm>
            <a:off x="2800808" y="5927909"/>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64" name="Picture Placeholder 19">
            <a:extLst>
              <a:ext uri="{FF2B5EF4-FFF2-40B4-BE49-F238E27FC236}">
                <a16:creationId xmlns:a16="http://schemas.microsoft.com/office/drawing/2014/main" id="{E3D7DC89-FFCF-FB48-89C7-DE0DD84A2260}"/>
              </a:ext>
            </a:extLst>
          </p:cNvPr>
          <p:cNvSpPr>
            <a:spLocks noGrp="1"/>
          </p:cNvSpPr>
          <p:nvPr>
            <p:ph type="pic" sz="quarter" idx="71"/>
          </p:nvPr>
        </p:nvSpPr>
        <p:spPr>
          <a:xfrm>
            <a:off x="5052178" y="4247218"/>
            <a:ext cx="1602000" cy="702000"/>
          </a:xfrm>
          <a:prstGeom prst="rect">
            <a:avLst/>
          </a:prstGeom>
        </p:spPr>
        <p:txBody>
          <a:bodyPr/>
          <a:lstStyle/>
          <a:p>
            <a:endParaRPr lang="en-US"/>
          </a:p>
        </p:txBody>
      </p:sp>
      <p:sp>
        <p:nvSpPr>
          <p:cNvPr id="65" name="Text Placeholder 5">
            <a:extLst>
              <a:ext uri="{FF2B5EF4-FFF2-40B4-BE49-F238E27FC236}">
                <a16:creationId xmlns:a16="http://schemas.microsoft.com/office/drawing/2014/main" id="{8392E5D5-89CE-B24B-896E-34F8A7C0ADC2}"/>
              </a:ext>
            </a:extLst>
          </p:cNvPr>
          <p:cNvSpPr>
            <a:spLocks noGrp="1"/>
          </p:cNvSpPr>
          <p:nvPr>
            <p:ph type="body" sz="quarter" idx="72" hasCustomPrompt="1"/>
          </p:nvPr>
        </p:nvSpPr>
        <p:spPr>
          <a:xfrm>
            <a:off x="5048062" y="5010096"/>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66" name="Text Placeholder 5">
            <a:extLst>
              <a:ext uri="{FF2B5EF4-FFF2-40B4-BE49-F238E27FC236}">
                <a16:creationId xmlns:a16="http://schemas.microsoft.com/office/drawing/2014/main" id="{9FF7AD83-3BD4-6D45-B947-37D5A837B862}"/>
              </a:ext>
            </a:extLst>
          </p:cNvPr>
          <p:cNvSpPr>
            <a:spLocks noGrp="1"/>
          </p:cNvSpPr>
          <p:nvPr>
            <p:ph type="body" sz="quarter" idx="73" hasCustomPrompt="1"/>
          </p:nvPr>
        </p:nvSpPr>
        <p:spPr>
          <a:xfrm>
            <a:off x="5048062" y="539257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67" name="Text Placeholder 5">
            <a:extLst>
              <a:ext uri="{FF2B5EF4-FFF2-40B4-BE49-F238E27FC236}">
                <a16:creationId xmlns:a16="http://schemas.microsoft.com/office/drawing/2014/main" id="{30DEE044-0620-A34D-BFD0-14A75FB431DA}"/>
              </a:ext>
            </a:extLst>
          </p:cNvPr>
          <p:cNvSpPr>
            <a:spLocks noGrp="1"/>
          </p:cNvSpPr>
          <p:nvPr>
            <p:ph type="body" sz="quarter" idx="74" hasCustomPrompt="1"/>
          </p:nvPr>
        </p:nvSpPr>
        <p:spPr>
          <a:xfrm>
            <a:off x="5048062" y="5571020"/>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68" name="Text Placeholder 5">
            <a:extLst>
              <a:ext uri="{FF2B5EF4-FFF2-40B4-BE49-F238E27FC236}">
                <a16:creationId xmlns:a16="http://schemas.microsoft.com/office/drawing/2014/main" id="{0723B409-75E5-3E4D-821F-BD0AF5B6DA00}"/>
              </a:ext>
            </a:extLst>
          </p:cNvPr>
          <p:cNvSpPr>
            <a:spLocks noGrp="1"/>
          </p:cNvSpPr>
          <p:nvPr>
            <p:ph type="body" sz="quarter" idx="75" hasCustomPrompt="1"/>
          </p:nvPr>
        </p:nvSpPr>
        <p:spPr>
          <a:xfrm>
            <a:off x="5048062" y="574946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69" name="Text Placeholder 5">
            <a:extLst>
              <a:ext uri="{FF2B5EF4-FFF2-40B4-BE49-F238E27FC236}">
                <a16:creationId xmlns:a16="http://schemas.microsoft.com/office/drawing/2014/main" id="{88169D7D-9F23-6D40-A32A-8B22116EF008}"/>
              </a:ext>
            </a:extLst>
          </p:cNvPr>
          <p:cNvSpPr>
            <a:spLocks noGrp="1"/>
          </p:cNvSpPr>
          <p:nvPr>
            <p:ph type="body" sz="quarter" idx="76" hasCustomPrompt="1"/>
          </p:nvPr>
        </p:nvSpPr>
        <p:spPr>
          <a:xfrm>
            <a:off x="5048062" y="5927909"/>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70" name="Picture Placeholder 19">
            <a:extLst>
              <a:ext uri="{FF2B5EF4-FFF2-40B4-BE49-F238E27FC236}">
                <a16:creationId xmlns:a16="http://schemas.microsoft.com/office/drawing/2014/main" id="{878F486C-8949-824F-A746-7745B15EBBDE}"/>
              </a:ext>
            </a:extLst>
          </p:cNvPr>
          <p:cNvSpPr>
            <a:spLocks noGrp="1"/>
          </p:cNvSpPr>
          <p:nvPr>
            <p:ph type="pic" sz="quarter" idx="77"/>
          </p:nvPr>
        </p:nvSpPr>
        <p:spPr>
          <a:xfrm>
            <a:off x="7299433" y="4247218"/>
            <a:ext cx="1602000" cy="702000"/>
          </a:xfrm>
          <a:prstGeom prst="rect">
            <a:avLst/>
          </a:prstGeom>
        </p:spPr>
        <p:txBody>
          <a:bodyPr/>
          <a:lstStyle/>
          <a:p>
            <a:endParaRPr lang="en-US"/>
          </a:p>
        </p:txBody>
      </p:sp>
      <p:sp>
        <p:nvSpPr>
          <p:cNvPr id="71" name="Text Placeholder 5">
            <a:extLst>
              <a:ext uri="{FF2B5EF4-FFF2-40B4-BE49-F238E27FC236}">
                <a16:creationId xmlns:a16="http://schemas.microsoft.com/office/drawing/2014/main" id="{1D48724A-3439-124B-9AA7-C7013AD4718F}"/>
              </a:ext>
            </a:extLst>
          </p:cNvPr>
          <p:cNvSpPr>
            <a:spLocks noGrp="1"/>
          </p:cNvSpPr>
          <p:nvPr>
            <p:ph type="body" sz="quarter" idx="78" hasCustomPrompt="1"/>
          </p:nvPr>
        </p:nvSpPr>
        <p:spPr>
          <a:xfrm>
            <a:off x="7295317" y="5010096"/>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72" name="Text Placeholder 5">
            <a:extLst>
              <a:ext uri="{FF2B5EF4-FFF2-40B4-BE49-F238E27FC236}">
                <a16:creationId xmlns:a16="http://schemas.microsoft.com/office/drawing/2014/main" id="{C358541A-73B3-FE45-94B2-9F644C050D7F}"/>
              </a:ext>
            </a:extLst>
          </p:cNvPr>
          <p:cNvSpPr>
            <a:spLocks noGrp="1"/>
          </p:cNvSpPr>
          <p:nvPr>
            <p:ph type="body" sz="quarter" idx="79" hasCustomPrompt="1"/>
          </p:nvPr>
        </p:nvSpPr>
        <p:spPr>
          <a:xfrm>
            <a:off x="7295317" y="539257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73" name="Text Placeholder 5">
            <a:extLst>
              <a:ext uri="{FF2B5EF4-FFF2-40B4-BE49-F238E27FC236}">
                <a16:creationId xmlns:a16="http://schemas.microsoft.com/office/drawing/2014/main" id="{D83BC895-7AD8-414B-937C-E47F5F502C8A}"/>
              </a:ext>
            </a:extLst>
          </p:cNvPr>
          <p:cNvSpPr>
            <a:spLocks noGrp="1"/>
          </p:cNvSpPr>
          <p:nvPr>
            <p:ph type="body" sz="quarter" idx="80" hasCustomPrompt="1"/>
          </p:nvPr>
        </p:nvSpPr>
        <p:spPr>
          <a:xfrm>
            <a:off x="7295317" y="5571020"/>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74" name="Text Placeholder 5">
            <a:extLst>
              <a:ext uri="{FF2B5EF4-FFF2-40B4-BE49-F238E27FC236}">
                <a16:creationId xmlns:a16="http://schemas.microsoft.com/office/drawing/2014/main" id="{1647452D-980A-0745-9D90-C5271F72C7FF}"/>
              </a:ext>
            </a:extLst>
          </p:cNvPr>
          <p:cNvSpPr>
            <a:spLocks noGrp="1"/>
          </p:cNvSpPr>
          <p:nvPr>
            <p:ph type="body" sz="quarter" idx="81" hasCustomPrompt="1"/>
          </p:nvPr>
        </p:nvSpPr>
        <p:spPr>
          <a:xfrm>
            <a:off x="7295317" y="574946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75" name="Text Placeholder 5">
            <a:extLst>
              <a:ext uri="{FF2B5EF4-FFF2-40B4-BE49-F238E27FC236}">
                <a16:creationId xmlns:a16="http://schemas.microsoft.com/office/drawing/2014/main" id="{7714A27D-F9DB-1246-84AC-9627EE0D5DD2}"/>
              </a:ext>
            </a:extLst>
          </p:cNvPr>
          <p:cNvSpPr>
            <a:spLocks noGrp="1"/>
          </p:cNvSpPr>
          <p:nvPr>
            <p:ph type="body" sz="quarter" idx="82" hasCustomPrompt="1"/>
          </p:nvPr>
        </p:nvSpPr>
        <p:spPr>
          <a:xfrm>
            <a:off x="7295317" y="5927909"/>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76" name="Picture Placeholder 19">
            <a:extLst>
              <a:ext uri="{FF2B5EF4-FFF2-40B4-BE49-F238E27FC236}">
                <a16:creationId xmlns:a16="http://schemas.microsoft.com/office/drawing/2014/main" id="{824D0747-1165-224F-AE5C-ED0B38CB6828}"/>
              </a:ext>
            </a:extLst>
          </p:cNvPr>
          <p:cNvSpPr>
            <a:spLocks noGrp="1"/>
          </p:cNvSpPr>
          <p:nvPr>
            <p:ph type="pic" sz="quarter" idx="83"/>
          </p:nvPr>
        </p:nvSpPr>
        <p:spPr>
          <a:xfrm>
            <a:off x="9562185" y="4247218"/>
            <a:ext cx="1602000" cy="702000"/>
          </a:xfrm>
          <a:prstGeom prst="rect">
            <a:avLst/>
          </a:prstGeom>
        </p:spPr>
        <p:txBody>
          <a:bodyPr/>
          <a:lstStyle/>
          <a:p>
            <a:endParaRPr lang="en-US"/>
          </a:p>
        </p:txBody>
      </p:sp>
      <p:sp>
        <p:nvSpPr>
          <p:cNvPr id="77" name="Text Placeholder 5">
            <a:extLst>
              <a:ext uri="{FF2B5EF4-FFF2-40B4-BE49-F238E27FC236}">
                <a16:creationId xmlns:a16="http://schemas.microsoft.com/office/drawing/2014/main" id="{54CDC1CE-80E7-9644-BC17-1E2E9A40E7ED}"/>
              </a:ext>
            </a:extLst>
          </p:cNvPr>
          <p:cNvSpPr>
            <a:spLocks noGrp="1"/>
          </p:cNvSpPr>
          <p:nvPr>
            <p:ph type="body" sz="quarter" idx="84" hasCustomPrompt="1"/>
          </p:nvPr>
        </p:nvSpPr>
        <p:spPr>
          <a:xfrm>
            <a:off x="9558069" y="5010096"/>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78" name="Text Placeholder 5">
            <a:extLst>
              <a:ext uri="{FF2B5EF4-FFF2-40B4-BE49-F238E27FC236}">
                <a16:creationId xmlns:a16="http://schemas.microsoft.com/office/drawing/2014/main" id="{F8914BBB-A1E5-8B4B-8DBC-69F849388EE4}"/>
              </a:ext>
            </a:extLst>
          </p:cNvPr>
          <p:cNvSpPr>
            <a:spLocks noGrp="1"/>
          </p:cNvSpPr>
          <p:nvPr>
            <p:ph type="body" sz="quarter" idx="85" hasCustomPrompt="1"/>
          </p:nvPr>
        </p:nvSpPr>
        <p:spPr>
          <a:xfrm>
            <a:off x="9558069" y="539257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79" name="Text Placeholder 5">
            <a:extLst>
              <a:ext uri="{FF2B5EF4-FFF2-40B4-BE49-F238E27FC236}">
                <a16:creationId xmlns:a16="http://schemas.microsoft.com/office/drawing/2014/main" id="{E3A1C166-F97A-4742-8E5F-191D9B9D291F}"/>
              </a:ext>
            </a:extLst>
          </p:cNvPr>
          <p:cNvSpPr>
            <a:spLocks noGrp="1"/>
          </p:cNvSpPr>
          <p:nvPr>
            <p:ph type="body" sz="quarter" idx="86" hasCustomPrompt="1"/>
          </p:nvPr>
        </p:nvSpPr>
        <p:spPr>
          <a:xfrm>
            <a:off x="9558069" y="5571020"/>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80" name="Text Placeholder 5">
            <a:extLst>
              <a:ext uri="{FF2B5EF4-FFF2-40B4-BE49-F238E27FC236}">
                <a16:creationId xmlns:a16="http://schemas.microsoft.com/office/drawing/2014/main" id="{569B91FF-9812-064D-84C1-A726BC259B6C}"/>
              </a:ext>
            </a:extLst>
          </p:cNvPr>
          <p:cNvSpPr>
            <a:spLocks noGrp="1"/>
          </p:cNvSpPr>
          <p:nvPr>
            <p:ph type="body" sz="quarter" idx="87" hasCustomPrompt="1"/>
          </p:nvPr>
        </p:nvSpPr>
        <p:spPr>
          <a:xfrm>
            <a:off x="9558069" y="5749465"/>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81" name="Text Placeholder 5">
            <a:extLst>
              <a:ext uri="{FF2B5EF4-FFF2-40B4-BE49-F238E27FC236}">
                <a16:creationId xmlns:a16="http://schemas.microsoft.com/office/drawing/2014/main" id="{4302EB36-A91E-6B43-BAC1-097720B3CB86}"/>
              </a:ext>
            </a:extLst>
          </p:cNvPr>
          <p:cNvSpPr>
            <a:spLocks noGrp="1"/>
          </p:cNvSpPr>
          <p:nvPr>
            <p:ph type="body" sz="quarter" idx="88" hasCustomPrompt="1"/>
          </p:nvPr>
        </p:nvSpPr>
        <p:spPr>
          <a:xfrm>
            <a:off x="9558069" y="5927909"/>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82" name="TextBox 81">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headshot image: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Click image icon &gt; Select a correctly sized image</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5" name="Footer Placeholder 4"/>
          <p:cNvSpPr>
            <a:spLocks noGrp="1"/>
          </p:cNvSpPr>
          <p:nvPr>
            <p:ph type="ftr" sz="quarter" idx="89"/>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3294596355"/>
      </p:ext>
    </p:extLst>
  </p:cSld>
  <p:clrMapOvr>
    <a:masterClrMapping/>
  </p:clrMapOvr>
  <p:hf hd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am slide up 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32" name="Straight Connector 31">
            <a:extLst>
              <a:ext uri="{FF2B5EF4-FFF2-40B4-BE49-F238E27FC236}">
                <a16:creationId xmlns:a16="http://schemas.microsoft.com/office/drawing/2014/main" id="{0A459234-2A87-F14E-A0CC-75589B5672FC}"/>
              </a:ext>
            </a:extLst>
          </p:cNvPr>
          <p:cNvCxnSpPr>
            <a:cxnSpLocks/>
          </p:cNvCxnSpPr>
          <p:nvPr userDrawn="1"/>
        </p:nvCxnSpPr>
        <p:spPr>
          <a:xfrm>
            <a:off x="557669" y="2067942"/>
            <a:ext cx="110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Picture Placeholder 19">
            <a:extLst>
              <a:ext uri="{FF2B5EF4-FFF2-40B4-BE49-F238E27FC236}">
                <a16:creationId xmlns:a16="http://schemas.microsoft.com/office/drawing/2014/main" id="{574D430E-F019-D446-BCD1-61823D16A249}"/>
              </a:ext>
            </a:extLst>
          </p:cNvPr>
          <p:cNvSpPr>
            <a:spLocks noGrp="1"/>
          </p:cNvSpPr>
          <p:nvPr>
            <p:ph type="pic" sz="quarter" idx="41"/>
          </p:nvPr>
        </p:nvSpPr>
        <p:spPr>
          <a:xfrm>
            <a:off x="2804924" y="2154947"/>
            <a:ext cx="1602000" cy="702000"/>
          </a:xfrm>
          <a:prstGeom prst="rect">
            <a:avLst/>
          </a:prstGeom>
        </p:spPr>
        <p:txBody>
          <a:bodyPr/>
          <a:lstStyle/>
          <a:p>
            <a:endParaRPr lang="en-US"/>
          </a:p>
        </p:txBody>
      </p:sp>
      <p:sp>
        <p:nvSpPr>
          <p:cNvPr id="48" name="Text Placeholder 5">
            <a:extLst>
              <a:ext uri="{FF2B5EF4-FFF2-40B4-BE49-F238E27FC236}">
                <a16:creationId xmlns:a16="http://schemas.microsoft.com/office/drawing/2014/main" id="{F37F051B-4978-B148-A509-D19D2EA8E986}"/>
              </a:ext>
            </a:extLst>
          </p:cNvPr>
          <p:cNvSpPr>
            <a:spLocks noGrp="1"/>
          </p:cNvSpPr>
          <p:nvPr>
            <p:ph type="body" sz="quarter" idx="42" hasCustomPrompt="1"/>
          </p:nvPr>
        </p:nvSpPr>
        <p:spPr>
          <a:xfrm>
            <a:off x="2800808"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49" name="Text Placeholder 5">
            <a:extLst>
              <a:ext uri="{FF2B5EF4-FFF2-40B4-BE49-F238E27FC236}">
                <a16:creationId xmlns:a16="http://schemas.microsoft.com/office/drawing/2014/main" id="{2F36AE75-D02A-434D-8EF6-32FFE0F570A0}"/>
              </a:ext>
            </a:extLst>
          </p:cNvPr>
          <p:cNvSpPr>
            <a:spLocks noGrp="1"/>
          </p:cNvSpPr>
          <p:nvPr>
            <p:ph type="body" sz="quarter" idx="43" hasCustomPrompt="1"/>
          </p:nvPr>
        </p:nvSpPr>
        <p:spPr>
          <a:xfrm>
            <a:off x="2800808"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50" name="Text Placeholder 5">
            <a:extLst>
              <a:ext uri="{FF2B5EF4-FFF2-40B4-BE49-F238E27FC236}">
                <a16:creationId xmlns:a16="http://schemas.microsoft.com/office/drawing/2014/main" id="{90AF22EF-C7E7-DB46-8C0C-C2338FA3BBF7}"/>
              </a:ext>
            </a:extLst>
          </p:cNvPr>
          <p:cNvSpPr>
            <a:spLocks noGrp="1"/>
          </p:cNvSpPr>
          <p:nvPr>
            <p:ph type="body" sz="quarter" idx="44" hasCustomPrompt="1"/>
          </p:nvPr>
        </p:nvSpPr>
        <p:spPr>
          <a:xfrm>
            <a:off x="2800808"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51" name="Text Placeholder 5">
            <a:extLst>
              <a:ext uri="{FF2B5EF4-FFF2-40B4-BE49-F238E27FC236}">
                <a16:creationId xmlns:a16="http://schemas.microsoft.com/office/drawing/2014/main" id="{FB9CAFFB-7D9C-8F41-978C-86507FEF8DFA}"/>
              </a:ext>
            </a:extLst>
          </p:cNvPr>
          <p:cNvSpPr>
            <a:spLocks noGrp="1"/>
          </p:cNvSpPr>
          <p:nvPr>
            <p:ph type="body" sz="quarter" idx="45" hasCustomPrompt="1"/>
          </p:nvPr>
        </p:nvSpPr>
        <p:spPr>
          <a:xfrm>
            <a:off x="2800808"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52" name="Text Placeholder 5">
            <a:extLst>
              <a:ext uri="{FF2B5EF4-FFF2-40B4-BE49-F238E27FC236}">
                <a16:creationId xmlns:a16="http://schemas.microsoft.com/office/drawing/2014/main" id="{4D461D0C-BC9C-D549-847E-E66498E896A5}"/>
              </a:ext>
            </a:extLst>
          </p:cNvPr>
          <p:cNvSpPr>
            <a:spLocks noGrp="1"/>
          </p:cNvSpPr>
          <p:nvPr>
            <p:ph type="body" sz="quarter" idx="46" hasCustomPrompt="1"/>
          </p:nvPr>
        </p:nvSpPr>
        <p:spPr>
          <a:xfrm>
            <a:off x="2800808"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53" name="Picture Placeholder 19">
            <a:extLst>
              <a:ext uri="{FF2B5EF4-FFF2-40B4-BE49-F238E27FC236}">
                <a16:creationId xmlns:a16="http://schemas.microsoft.com/office/drawing/2014/main" id="{A44D641D-6572-E441-8606-D5EA8967A77A}"/>
              </a:ext>
            </a:extLst>
          </p:cNvPr>
          <p:cNvSpPr>
            <a:spLocks noGrp="1"/>
          </p:cNvSpPr>
          <p:nvPr>
            <p:ph type="pic" sz="quarter" idx="47"/>
          </p:nvPr>
        </p:nvSpPr>
        <p:spPr>
          <a:xfrm>
            <a:off x="5052178" y="2154947"/>
            <a:ext cx="1602000" cy="702000"/>
          </a:xfrm>
          <a:prstGeom prst="rect">
            <a:avLst/>
          </a:prstGeom>
        </p:spPr>
        <p:txBody>
          <a:bodyPr/>
          <a:lstStyle/>
          <a:p>
            <a:endParaRPr lang="en-US"/>
          </a:p>
        </p:txBody>
      </p:sp>
      <p:sp>
        <p:nvSpPr>
          <p:cNvPr id="54" name="Text Placeholder 5">
            <a:extLst>
              <a:ext uri="{FF2B5EF4-FFF2-40B4-BE49-F238E27FC236}">
                <a16:creationId xmlns:a16="http://schemas.microsoft.com/office/drawing/2014/main" id="{DAD8A17C-CF94-7A4E-95C6-BB66A51A31A0}"/>
              </a:ext>
            </a:extLst>
          </p:cNvPr>
          <p:cNvSpPr>
            <a:spLocks noGrp="1"/>
          </p:cNvSpPr>
          <p:nvPr>
            <p:ph type="body" sz="quarter" idx="48" hasCustomPrompt="1"/>
          </p:nvPr>
        </p:nvSpPr>
        <p:spPr>
          <a:xfrm>
            <a:off x="5048062"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55" name="Text Placeholder 5">
            <a:extLst>
              <a:ext uri="{FF2B5EF4-FFF2-40B4-BE49-F238E27FC236}">
                <a16:creationId xmlns:a16="http://schemas.microsoft.com/office/drawing/2014/main" id="{91F5EE4E-AE9F-354F-9E60-7AD20569CC32}"/>
              </a:ext>
            </a:extLst>
          </p:cNvPr>
          <p:cNvSpPr>
            <a:spLocks noGrp="1"/>
          </p:cNvSpPr>
          <p:nvPr>
            <p:ph type="body" sz="quarter" idx="49" hasCustomPrompt="1"/>
          </p:nvPr>
        </p:nvSpPr>
        <p:spPr>
          <a:xfrm>
            <a:off x="5048062"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56" name="Text Placeholder 5">
            <a:extLst>
              <a:ext uri="{FF2B5EF4-FFF2-40B4-BE49-F238E27FC236}">
                <a16:creationId xmlns:a16="http://schemas.microsoft.com/office/drawing/2014/main" id="{C94EDCED-DDB3-CA4B-8198-BC519A7FA825}"/>
              </a:ext>
            </a:extLst>
          </p:cNvPr>
          <p:cNvSpPr>
            <a:spLocks noGrp="1"/>
          </p:cNvSpPr>
          <p:nvPr>
            <p:ph type="body" sz="quarter" idx="50" hasCustomPrompt="1"/>
          </p:nvPr>
        </p:nvSpPr>
        <p:spPr>
          <a:xfrm>
            <a:off x="5048062"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57" name="Text Placeholder 5">
            <a:extLst>
              <a:ext uri="{FF2B5EF4-FFF2-40B4-BE49-F238E27FC236}">
                <a16:creationId xmlns:a16="http://schemas.microsoft.com/office/drawing/2014/main" id="{36A5C604-6938-FE49-8AB2-BD6A0EA816D6}"/>
              </a:ext>
            </a:extLst>
          </p:cNvPr>
          <p:cNvSpPr>
            <a:spLocks noGrp="1"/>
          </p:cNvSpPr>
          <p:nvPr>
            <p:ph type="body" sz="quarter" idx="51" hasCustomPrompt="1"/>
          </p:nvPr>
        </p:nvSpPr>
        <p:spPr>
          <a:xfrm>
            <a:off x="5048062"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58" name="Text Placeholder 5">
            <a:extLst>
              <a:ext uri="{FF2B5EF4-FFF2-40B4-BE49-F238E27FC236}">
                <a16:creationId xmlns:a16="http://schemas.microsoft.com/office/drawing/2014/main" id="{29259EF9-D45D-BD44-9B83-A1D288138B9D}"/>
              </a:ext>
            </a:extLst>
          </p:cNvPr>
          <p:cNvSpPr>
            <a:spLocks noGrp="1"/>
          </p:cNvSpPr>
          <p:nvPr>
            <p:ph type="body" sz="quarter" idx="52" hasCustomPrompt="1"/>
          </p:nvPr>
        </p:nvSpPr>
        <p:spPr>
          <a:xfrm>
            <a:off x="5048062"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59" name="Picture Placeholder 19">
            <a:extLst>
              <a:ext uri="{FF2B5EF4-FFF2-40B4-BE49-F238E27FC236}">
                <a16:creationId xmlns:a16="http://schemas.microsoft.com/office/drawing/2014/main" id="{DBF4FB9A-6C45-9848-83E6-FE33584EC07F}"/>
              </a:ext>
            </a:extLst>
          </p:cNvPr>
          <p:cNvSpPr>
            <a:spLocks noGrp="1"/>
          </p:cNvSpPr>
          <p:nvPr>
            <p:ph type="pic" sz="quarter" idx="53"/>
          </p:nvPr>
        </p:nvSpPr>
        <p:spPr>
          <a:xfrm>
            <a:off x="7299433" y="2154947"/>
            <a:ext cx="1602000" cy="702000"/>
          </a:xfrm>
          <a:prstGeom prst="rect">
            <a:avLst/>
          </a:prstGeom>
        </p:spPr>
        <p:txBody>
          <a:bodyPr/>
          <a:lstStyle/>
          <a:p>
            <a:endParaRPr lang="en-US"/>
          </a:p>
        </p:txBody>
      </p:sp>
      <p:sp>
        <p:nvSpPr>
          <p:cNvPr id="60" name="Text Placeholder 5">
            <a:extLst>
              <a:ext uri="{FF2B5EF4-FFF2-40B4-BE49-F238E27FC236}">
                <a16:creationId xmlns:a16="http://schemas.microsoft.com/office/drawing/2014/main" id="{3C6812DB-6DC9-584B-87F3-9ABE218B5CA3}"/>
              </a:ext>
            </a:extLst>
          </p:cNvPr>
          <p:cNvSpPr>
            <a:spLocks noGrp="1"/>
          </p:cNvSpPr>
          <p:nvPr>
            <p:ph type="body" sz="quarter" idx="54" hasCustomPrompt="1"/>
          </p:nvPr>
        </p:nvSpPr>
        <p:spPr>
          <a:xfrm>
            <a:off x="7295317"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61" name="Text Placeholder 5">
            <a:extLst>
              <a:ext uri="{FF2B5EF4-FFF2-40B4-BE49-F238E27FC236}">
                <a16:creationId xmlns:a16="http://schemas.microsoft.com/office/drawing/2014/main" id="{83802573-D716-DD49-8BA3-253B481658DC}"/>
              </a:ext>
            </a:extLst>
          </p:cNvPr>
          <p:cNvSpPr>
            <a:spLocks noGrp="1"/>
          </p:cNvSpPr>
          <p:nvPr>
            <p:ph type="body" sz="quarter" idx="55" hasCustomPrompt="1"/>
          </p:nvPr>
        </p:nvSpPr>
        <p:spPr>
          <a:xfrm>
            <a:off x="7295317"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62" name="Text Placeholder 5">
            <a:extLst>
              <a:ext uri="{FF2B5EF4-FFF2-40B4-BE49-F238E27FC236}">
                <a16:creationId xmlns:a16="http://schemas.microsoft.com/office/drawing/2014/main" id="{4068F7BD-2219-2D44-8330-BCDA55E63CA0}"/>
              </a:ext>
            </a:extLst>
          </p:cNvPr>
          <p:cNvSpPr>
            <a:spLocks noGrp="1"/>
          </p:cNvSpPr>
          <p:nvPr>
            <p:ph type="body" sz="quarter" idx="56" hasCustomPrompt="1"/>
          </p:nvPr>
        </p:nvSpPr>
        <p:spPr>
          <a:xfrm>
            <a:off x="7295317"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63" name="Text Placeholder 5">
            <a:extLst>
              <a:ext uri="{FF2B5EF4-FFF2-40B4-BE49-F238E27FC236}">
                <a16:creationId xmlns:a16="http://schemas.microsoft.com/office/drawing/2014/main" id="{F39B5E85-3B5A-5842-9891-9ED1BD93A961}"/>
              </a:ext>
            </a:extLst>
          </p:cNvPr>
          <p:cNvSpPr>
            <a:spLocks noGrp="1"/>
          </p:cNvSpPr>
          <p:nvPr>
            <p:ph type="body" sz="quarter" idx="57" hasCustomPrompt="1"/>
          </p:nvPr>
        </p:nvSpPr>
        <p:spPr>
          <a:xfrm>
            <a:off x="7295317"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64" name="Text Placeholder 5">
            <a:extLst>
              <a:ext uri="{FF2B5EF4-FFF2-40B4-BE49-F238E27FC236}">
                <a16:creationId xmlns:a16="http://schemas.microsoft.com/office/drawing/2014/main" id="{F7FEA96D-31C3-9846-88FC-03EE1C45CA14}"/>
              </a:ext>
            </a:extLst>
          </p:cNvPr>
          <p:cNvSpPr>
            <a:spLocks noGrp="1"/>
          </p:cNvSpPr>
          <p:nvPr>
            <p:ph type="body" sz="quarter" idx="58" hasCustomPrompt="1"/>
          </p:nvPr>
        </p:nvSpPr>
        <p:spPr>
          <a:xfrm>
            <a:off x="7295317"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65" name="Picture Placeholder 19">
            <a:extLst>
              <a:ext uri="{FF2B5EF4-FFF2-40B4-BE49-F238E27FC236}">
                <a16:creationId xmlns:a16="http://schemas.microsoft.com/office/drawing/2014/main" id="{2F08BBA3-B0B1-E842-93D0-4EC15F7C801C}"/>
              </a:ext>
            </a:extLst>
          </p:cNvPr>
          <p:cNvSpPr>
            <a:spLocks noGrp="1"/>
          </p:cNvSpPr>
          <p:nvPr>
            <p:ph type="pic" sz="quarter" idx="59"/>
          </p:nvPr>
        </p:nvSpPr>
        <p:spPr>
          <a:xfrm>
            <a:off x="9562185" y="2154947"/>
            <a:ext cx="1602000" cy="702000"/>
          </a:xfrm>
          <a:prstGeom prst="rect">
            <a:avLst/>
          </a:prstGeom>
        </p:spPr>
        <p:txBody>
          <a:bodyPr/>
          <a:lstStyle/>
          <a:p>
            <a:endParaRPr lang="en-US"/>
          </a:p>
        </p:txBody>
      </p:sp>
      <p:sp>
        <p:nvSpPr>
          <p:cNvPr id="66" name="Text Placeholder 5">
            <a:extLst>
              <a:ext uri="{FF2B5EF4-FFF2-40B4-BE49-F238E27FC236}">
                <a16:creationId xmlns:a16="http://schemas.microsoft.com/office/drawing/2014/main" id="{9CDE07AF-813B-9B45-8A12-5CE94D3B52C5}"/>
              </a:ext>
            </a:extLst>
          </p:cNvPr>
          <p:cNvSpPr>
            <a:spLocks noGrp="1"/>
          </p:cNvSpPr>
          <p:nvPr>
            <p:ph type="body" sz="quarter" idx="60" hasCustomPrompt="1"/>
          </p:nvPr>
        </p:nvSpPr>
        <p:spPr>
          <a:xfrm>
            <a:off x="9558069"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67" name="Text Placeholder 5">
            <a:extLst>
              <a:ext uri="{FF2B5EF4-FFF2-40B4-BE49-F238E27FC236}">
                <a16:creationId xmlns:a16="http://schemas.microsoft.com/office/drawing/2014/main" id="{C9326C20-A531-C248-93E0-43662F836486}"/>
              </a:ext>
            </a:extLst>
          </p:cNvPr>
          <p:cNvSpPr>
            <a:spLocks noGrp="1"/>
          </p:cNvSpPr>
          <p:nvPr>
            <p:ph type="body" sz="quarter" idx="61" hasCustomPrompt="1"/>
          </p:nvPr>
        </p:nvSpPr>
        <p:spPr>
          <a:xfrm>
            <a:off x="9558069"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68" name="Text Placeholder 5">
            <a:extLst>
              <a:ext uri="{FF2B5EF4-FFF2-40B4-BE49-F238E27FC236}">
                <a16:creationId xmlns:a16="http://schemas.microsoft.com/office/drawing/2014/main" id="{D5050950-3A48-BB40-B43C-FABC24A18685}"/>
              </a:ext>
            </a:extLst>
          </p:cNvPr>
          <p:cNvSpPr>
            <a:spLocks noGrp="1"/>
          </p:cNvSpPr>
          <p:nvPr>
            <p:ph type="body" sz="quarter" idx="62" hasCustomPrompt="1"/>
          </p:nvPr>
        </p:nvSpPr>
        <p:spPr>
          <a:xfrm>
            <a:off x="9558069"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69" name="Text Placeholder 5">
            <a:extLst>
              <a:ext uri="{FF2B5EF4-FFF2-40B4-BE49-F238E27FC236}">
                <a16:creationId xmlns:a16="http://schemas.microsoft.com/office/drawing/2014/main" id="{2AF39B46-950C-474E-8A7A-45CE32C27A8A}"/>
              </a:ext>
            </a:extLst>
          </p:cNvPr>
          <p:cNvSpPr>
            <a:spLocks noGrp="1"/>
          </p:cNvSpPr>
          <p:nvPr>
            <p:ph type="body" sz="quarter" idx="63" hasCustomPrompt="1"/>
          </p:nvPr>
        </p:nvSpPr>
        <p:spPr>
          <a:xfrm>
            <a:off x="9558069"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70" name="Text Placeholder 5">
            <a:extLst>
              <a:ext uri="{FF2B5EF4-FFF2-40B4-BE49-F238E27FC236}">
                <a16:creationId xmlns:a16="http://schemas.microsoft.com/office/drawing/2014/main" id="{ABB60E24-6FB4-3243-B746-B19F43E43BE7}"/>
              </a:ext>
            </a:extLst>
          </p:cNvPr>
          <p:cNvSpPr>
            <a:spLocks noGrp="1"/>
          </p:cNvSpPr>
          <p:nvPr>
            <p:ph type="body" sz="quarter" idx="64" hasCustomPrompt="1"/>
          </p:nvPr>
        </p:nvSpPr>
        <p:spPr>
          <a:xfrm>
            <a:off x="9558069"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cxnSp>
        <p:nvCxnSpPr>
          <p:cNvPr id="71" name="Straight Connector 70">
            <a:extLst>
              <a:ext uri="{FF2B5EF4-FFF2-40B4-BE49-F238E27FC236}">
                <a16:creationId xmlns:a16="http://schemas.microsoft.com/office/drawing/2014/main" id="{630410C7-1EA6-EB48-BFAF-7D3CC0A714C1}"/>
              </a:ext>
            </a:extLst>
          </p:cNvPr>
          <p:cNvCxnSpPr>
            <a:cxnSpLocks/>
          </p:cNvCxnSpPr>
          <p:nvPr userDrawn="1"/>
        </p:nvCxnSpPr>
        <p:spPr>
          <a:xfrm>
            <a:off x="557669" y="4160213"/>
            <a:ext cx="1107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Picture Placeholder 19">
            <a:extLst>
              <a:ext uri="{FF2B5EF4-FFF2-40B4-BE49-F238E27FC236}">
                <a16:creationId xmlns:a16="http://schemas.microsoft.com/office/drawing/2014/main" id="{3F9C6F37-8530-8542-82E4-13A58FE4F66E}"/>
              </a:ext>
            </a:extLst>
          </p:cNvPr>
          <p:cNvSpPr>
            <a:spLocks noGrp="1"/>
          </p:cNvSpPr>
          <p:nvPr>
            <p:ph type="pic" sz="quarter" idx="65"/>
          </p:nvPr>
        </p:nvSpPr>
        <p:spPr>
          <a:xfrm>
            <a:off x="2804924" y="4247218"/>
            <a:ext cx="1602000" cy="702000"/>
          </a:xfrm>
          <a:prstGeom prst="rect">
            <a:avLst/>
          </a:prstGeom>
        </p:spPr>
        <p:txBody>
          <a:bodyPr/>
          <a:lstStyle/>
          <a:p>
            <a:endParaRPr lang="en-US"/>
          </a:p>
        </p:txBody>
      </p:sp>
      <p:sp>
        <p:nvSpPr>
          <p:cNvPr id="73" name="Text Placeholder 5">
            <a:extLst>
              <a:ext uri="{FF2B5EF4-FFF2-40B4-BE49-F238E27FC236}">
                <a16:creationId xmlns:a16="http://schemas.microsoft.com/office/drawing/2014/main" id="{1435A8A5-371F-9844-A758-85F5FB87DE03}"/>
              </a:ext>
            </a:extLst>
          </p:cNvPr>
          <p:cNvSpPr>
            <a:spLocks noGrp="1"/>
          </p:cNvSpPr>
          <p:nvPr>
            <p:ph type="body" sz="quarter" idx="66" hasCustomPrompt="1"/>
          </p:nvPr>
        </p:nvSpPr>
        <p:spPr>
          <a:xfrm>
            <a:off x="2800808" y="5010096"/>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78" name="Picture Placeholder 19">
            <a:extLst>
              <a:ext uri="{FF2B5EF4-FFF2-40B4-BE49-F238E27FC236}">
                <a16:creationId xmlns:a16="http://schemas.microsoft.com/office/drawing/2014/main" id="{47B6D1C8-1BFB-134B-AE31-8B5E64B79598}"/>
              </a:ext>
            </a:extLst>
          </p:cNvPr>
          <p:cNvSpPr>
            <a:spLocks noGrp="1"/>
          </p:cNvSpPr>
          <p:nvPr>
            <p:ph type="pic" sz="quarter" idx="71"/>
          </p:nvPr>
        </p:nvSpPr>
        <p:spPr>
          <a:xfrm>
            <a:off x="5052178" y="4247218"/>
            <a:ext cx="1602000" cy="702000"/>
          </a:xfrm>
          <a:prstGeom prst="rect">
            <a:avLst/>
          </a:prstGeom>
        </p:spPr>
        <p:txBody>
          <a:bodyPr/>
          <a:lstStyle/>
          <a:p>
            <a:endParaRPr lang="en-US"/>
          </a:p>
        </p:txBody>
      </p:sp>
      <p:sp>
        <p:nvSpPr>
          <p:cNvPr id="79" name="Text Placeholder 5">
            <a:extLst>
              <a:ext uri="{FF2B5EF4-FFF2-40B4-BE49-F238E27FC236}">
                <a16:creationId xmlns:a16="http://schemas.microsoft.com/office/drawing/2014/main" id="{81086F0C-A167-C243-8AFD-9683786A15DA}"/>
              </a:ext>
            </a:extLst>
          </p:cNvPr>
          <p:cNvSpPr>
            <a:spLocks noGrp="1"/>
          </p:cNvSpPr>
          <p:nvPr>
            <p:ph type="body" sz="quarter" idx="72" hasCustomPrompt="1"/>
          </p:nvPr>
        </p:nvSpPr>
        <p:spPr>
          <a:xfrm>
            <a:off x="5048062" y="5010096"/>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84" name="Picture Placeholder 19">
            <a:extLst>
              <a:ext uri="{FF2B5EF4-FFF2-40B4-BE49-F238E27FC236}">
                <a16:creationId xmlns:a16="http://schemas.microsoft.com/office/drawing/2014/main" id="{DE47E309-0CD4-A941-B441-439489F7D52A}"/>
              </a:ext>
            </a:extLst>
          </p:cNvPr>
          <p:cNvSpPr>
            <a:spLocks noGrp="1"/>
          </p:cNvSpPr>
          <p:nvPr>
            <p:ph type="pic" sz="quarter" idx="77"/>
          </p:nvPr>
        </p:nvSpPr>
        <p:spPr>
          <a:xfrm>
            <a:off x="7299433" y="4247218"/>
            <a:ext cx="1602000" cy="702000"/>
          </a:xfrm>
          <a:prstGeom prst="rect">
            <a:avLst/>
          </a:prstGeom>
        </p:spPr>
        <p:txBody>
          <a:bodyPr/>
          <a:lstStyle/>
          <a:p>
            <a:endParaRPr lang="en-US"/>
          </a:p>
        </p:txBody>
      </p:sp>
      <p:sp>
        <p:nvSpPr>
          <p:cNvPr id="85" name="Text Placeholder 5">
            <a:extLst>
              <a:ext uri="{FF2B5EF4-FFF2-40B4-BE49-F238E27FC236}">
                <a16:creationId xmlns:a16="http://schemas.microsoft.com/office/drawing/2014/main" id="{2D8D7030-4DFE-9A43-A501-B842489C53F1}"/>
              </a:ext>
            </a:extLst>
          </p:cNvPr>
          <p:cNvSpPr>
            <a:spLocks noGrp="1"/>
          </p:cNvSpPr>
          <p:nvPr>
            <p:ph type="body" sz="quarter" idx="78" hasCustomPrompt="1"/>
          </p:nvPr>
        </p:nvSpPr>
        <p:spPr>
          <a:xfrm>
            <a:off x="7295317" y="5010096"/>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90" name="Picture Placeholder 19">
            <a:extLst>
              <a:ext uri="{FF2B5EF4-FFF2-40B4-BE49-F238E27FC236}">
                <a16:creationId xmlns:a16="http://schemas.microsoft.com/office/drawing/2014/main" id="{537709F6-4634-A747-934D-0300AF6CB7BC}"/>
              </a:ext>
            </a:extLst>
          </p:cNvPr>
          <p:cNvSpPr>
            <a:spLocks noGrp="1"/>
          </p:cNvSpPr>
          <p:nvPr>
            <p:ph type="pic" sz="quarter" idx="83"/>
          </p:nvPr>
        </p:nvSpPr>
        <p:spPr>
          <a:xfrm>
            <a:off x="9562185" y="4247218"/>
            <a:ext cx="1602000" cy="702000"/>
          </a:xfrm>
          <a:prstGeom prst="rect">
            <a:avLst/>
          </a:prstGeom>
        </p:spPr>
        <p:txBody>
          <a:bodyPr/>
          <a:lstStyle/>
          <a:p>
            <a:endParaRPr lang="en-US"/>
          </a:p>
        </p:txBody>
      </p:sp>
      <p:sp>
        <p:nvSpPr>
          <p:cNvPr id="91" name="Text Placeholder 5">
            <a:extLst>
              <a:ext uri="{FF2B5EF4-FFF2-40B4-BE49-F238E27FC236}">
                <a16:creationId xmlns:a16="http://schemas.microsoft.com/office/drawing/2014/main" id="{A1989F11-223B-BB40-A34C-FFB15D5050B4}"/>
              </a:ext>
            </a:extLst>
          </p:cNvPr>
          <p:cNvSpPr>
            <a:spLocks noGrp="1"/>
          </p:cNvSpPr>
          <p:nvPr>
            <p:ph type="body" sz="quarter" idx="84" hasCustomPrompt="1"/>
          </p:nvPr>
        </p:nvSpPr>
        <p:spPr>
          <a:xfrm>
            <a:off x="9558069" y="5010096"/>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96" name="Picture Placeholder 19">
            <a:extLst>
              <a:ext uri="{FF2B5EF4-FFF2-40B4-BE49-F238E27FC236}">
                <a16:creationId xmlns:a16="http://schemas.microsoft.com/office/drawing/2014/main" id="{19E5242B-B98E-D04B-A0B6-F507F2265340}"/>
              </a:ext>
            </a:extLst>
          </p:cNvPr>
          <p:cNvSpPr>
            <a:spLocks noGrp="1"/>
          </p:cNvSpPr>
          <p:nvPr>
            <p:ph type="pic" sz="quarter" idx="89"/>
          </p:nvPr>
        </p:nvSpPr>
        <p:spPr>
          <a:xfrm>
            <a:off x="557670" y="2154947"/>
            <a:ext cx="1602000" cy="702000"/>
          </a:xfrm>
          <a:prstGeom prst="rect">
            <a:avLst/>
          </a:prstGeom>
        </p:spPr>
        <p:txBody>
          <a:bodyPr/>
          <a:lstStyle/>
          <a:p>
            <a:endParaRPr lang="en-US"/>
          </a:p>
        </p:txBody>
      </p:sp>
      <p:sp>
        <p:nvSpPr>
          <p:cNvPr id="97" name="Text Placeholder 5">
            <a:extLst>
              <a:ext uri="{FF2B5EF4-FFF2-40B4-BE49-F238E27FC236}">
                <a16:creationId xmlns:a16="http://schemas.microsoft.com/office/drawing/2014/main" id="{04F99EAD-8E2C-5C4A-BADD-F8AF850B2565}"/>
              </a:ext>
            </a:extLst>
          </p:cNvPr>
          <p:cNvSpPr>
            <a:spLocks noGrp="1"/>
          </p:cNvSpPr>
          <p:nvPr>
            <p:ph type="body" sz="quarter" idx="90" hasCustomPrompt="1"/>
          </p:nvPr>
        </p:nvSpPr>
        <p:spPr>
          <a:xfrm>
            <a:off x="553554" y="2917825"/>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98" name="Text Placeholder 5">
            <a:extLst>
              <a:ext uri="{FF2B5EF4-FFF2-40B4-BE49-F238E27FC236}">
                <a16:creationId xmlns:a16="http://schemas.microsoft.com/office/drawing/2014/main" id="{F0ACEDCD-5DE9-CE40-9BCD-2059BC1214B6}"/>
              </a:ext>
            </a:extLst>
          </p:cNvPr>
          <p:cNvSpPr>
            <a:spLocks noGrp="1"/>
          </p:cNvSpPr>
          <p:nvPr>
            <p:ph type="body" sz="quarter" idx="91" hasCustomPrompt="1"/>
          </p:nvPr>
        </p:nvSpPr>
        <p:spPr>
          <a:xfrm>
            <a:off x="553554" y="330030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99" name="Text Placeholder 5">
            <a:extLst>
              <a:ext uri="{FF2B5EF4-FFF2-40B4-BE49-F238E27FC236}">
                <a16:creationId xmlns:a16="http://schemas.microsoft.com/office/drawing/2014/main" id="{FCF52B0B-4C1C-814D-8705-FD368A75EC56}"/>
              </a:ext>
            </a:extLst>
          </p:cNvPr>
          <p:cNvSpPr>
            <a:spLocks noGrp="1"/>
          </p:cNvSpPr>
          <p:nvPr>
            <p:ph type="body" sz="quarter" idx="92" hasCustomPrompt="1"/>
          </p:nvPr>
        </p:nvSpPr>
        <p:spPr>
          <a:xfrm>
            <a:off x="553554" y="347874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100" name="Text Placeholder 5">
            <a:extLst>
              <a:ext uri="{FF2B5EF4-FFF2-40B4-BE49-F238E27FC236}">
                <a16:creationId xmlns:a16="http://schemas.microsoft.com/office/drawing/2014/main" id="{08E8BA76-0BB0-814F-8E4B-A13F6DCD731E}"/>
              </a:ext>
            </a:extLst>
          </p:cNvPr>
          <p:cNvSpPr>
            <a:spLocks noGrp="1"/>
          </p:cNvSpPr>
          <p:nvPr>
            <p:ph type="body" sz="quarter" idx="93" hasCustomPrompt="1"/>
          </p:nvPr>
        </p:nvSpPr>
        <p:spPr>
          <a:xfrm>
            <a:off x="553554" y="365719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101" name="Text Placeholder 5">
            <a:extLst>
              <a:ext uri="{FF2B5EF4-FFF2-40B4-BE49-F238E27FC236}">
                <a16:creationId xmlns:a16="http://schemas.microsoft.com/office/drawing/2014/main" id="{7469F185-6B11-5F45-96A5-761448A67952}"/>
              </a:ext>
            </a:extLst>
          </p:cNvPr>
          <p:cNvSpPr>
            <a:spLocks noGrp="1"/>
          </p:cNvSpPr>
          <p:nvPr>
            <p:ph type="body" sz="quarter" idx="94" hasCustomPrompt="1"/>
          </p:nvPr>
        </p:nvSpPr>
        <p:spPr>
          <a:xfrm>
            <a:off x="553554" y="383563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102" name="Picture Placeholder 19">
            <a:extLst>
              <a:ext uri="{FF2B5EF4-FFF2-40B4-BE49-F238E27FC236}">
                <a16:creationId xmlns:a16="http://schemas.microsoft.com/office/drawing/2014/main" id="{8ED9F154-64FF-E44C-9044-8711811CB042}"/>
              </a:ext>
            </a:extLst>
          </p:cNvPr>
          <p:cNvSpPr>
            <a:spLocks noGrp="1"/>
          </p:cNvSpPr>
          <p:nvPr>
            <p:ph type="pic" sz="quarter" idx="95"/>
          </p:nvPr>
        </p:nvSpPr>
        <p:spPr>
          <a:xfrm>
            <a:off x="557670" y="4247218"/>
            <a:ext cx="1602000" cy="702000"/>
          </a:xfrm>
          <a:prstGeom prst="rect">
            <a:avLst/>
          </a:prstGeom>
        </p:spPr>
        <p:txBody>
          <a:bodyPr/>
          <a:lstStyle/>
          <a:p>
            <a:endParaRPr lang="en-US"/>
          </a:p>
        </p:txBody>
      </p:sp>
      <p:sp>
        <p:nvSpPr>
          <p:cNvPr id="103" name="Text Placeholder 5">
            <a:extLst>
              <a:ext uri="{FF2B5EF4-FFF2-40B4-BE49-F238E27FC236}">
                <a16:creationId xmlns:a16="http://schemas.microsoft.com/office/drawing/2014/main" id="{7EF0F826-3003-DF47-BBA5-62808712B88D}"/>
              </a:ext>
            </a:extLst>
          </p:cNvPr>
          <p:cNvSpPr>
            <a:spLocks noGrp="1"/>
          </p:cNvSpPr>
          <p:nvPr>
            <p:ph type="body" sz="quarter" idx="96" hasCustomPrompt="1"/>
          </p:nvPr>
        </p:nvSpPr>
        <p:spPr>
          <a:xfrm>
            <a:off x="553554" y="5010096"/>
            <a:ext cx="2088000" cy="184666"/>
          </a:xfrm>
        </p:spPr>
        <p:txBody>
          <a:bodyPr/>
          <a:lstStyle>
            <a:lvl1pPr>
              <a:defRPr sz="1200"/>
            </a:lvl1pPr>
            <a:lvl2pPr>
              <a:defRPr sz="1200"/>
            </a:lvl2pPr>
            <a:lvl3pPr>
              <a:defRPr sz="1200"/>
            </a:lvl3pPr>
            <a:lvl4pPr>
              <a:defRPr sz="1200"/>
            </a:lvl4pPr>
            <a:lvl5pPr>
              <a:defRPr sz="1200"/>
            </a:lvl5pPr>
          </a:lstStyle>
          <a:p>
            <a:pPr lvl="0"/>
            <a:r>
              <a:rPr lang="en-GB"/>
              <a:t>Name Surname</a:t>
            </a:r>
          </a:p>
        </p:txBody>
      </p:sp>
      <p:sp>
        <p:nvSpPr>
          <p:cNvPr id="108" name="TextBox 107">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headshot image: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Click image icon &gt; Select a correctly sized image</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109" name="Text Placeholder 5">
            <a:extLst>
              <a:ext uri="{FF2B5EF4-FFF2-40B4-BE49-F238E27FC236}">
                <a16:creationId xmlns:a16="http://schemas.microsoft.com/office/drawing/2014/main" id="{2F36AE75-D02A-434D-8EF6-32FFE0F570A0}"/>
              </a:ext>
            </a:extLst>
          </p:cNvPr>
          <p:cNvSpPr>
            <a:spLocks noGrp="1"/>
          </p:cNvSpPr>
          <p:nvPr>
            <p:ph type="body" sz="quarter" idx="97" hasCustomPrompt="1"/>
          </p:nvPr>
        </p:nvSpPr>
        <p:spPr>
          <a:xfrm>
            <a:off x="2800808"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110" name="Text Placeholder 5">
            <a:extLst>
              <a:ext uri="{FF2B5EF4-FFF2-40B4-BE49-F238E27FC236}">
                <a16:creationId xmlns:a16="http://schemas.microsoft.com/office/drawing/2014/main" id="{90AF22EF-C7E7-DB46-8C0C-C2338FA3BBF7}"/>
              </a:ext>
            </a:extLst>
          </p:cNvPr>
          <p:cNvSpPr>
            <a:spLocks noGrp="1"/>
          </p:cNvSpPr>
          <p:nvPr>
            <p:ph type="body" sz="quarter" idx="98" hasCustomPrompt="1"/>
          </p:nvPr>
        </p:nvSpPr>
        <p:spPr>
          <a:xfrm>
            <a:off x="2800808"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111" name="Text Placeholder 5">
            <a:extLst>
              <a:ext uri="{FF2B5EF4-FFF2-40B4-BE49-F238E27FC236}">
                <a16:creationId xmlns:a16="http://schemas.microsoft.com/office/drawing/2014/main" id="{FB9CAFFB-7D9C-8F41-978C-86507FEF8DFA}"/>
              </a:ext>
            </a:extLst>
          </p:cNvPr>
          <p:cNvSpPr>
            <a:spLocks noGrp="1"/>
          </p:cNvSpPr>
          <p:nvPr>
            <p:ph type="body" sz="quarter" idx="99" hasCustomPrompt="1"/>
          </p:nvPr>
        </p:nvSpPr>
        <p:spPr>
          <a:xfrm>
            <a:off x="2800808"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112" name="Text Placeholder 5">
            <a:extLst>
              <a:ext uri="{FF2B5EF4-FFF2-40B4-BE49-F238E27FC236}">
                <a16:creationId xmlns:a16="http://schemas.microsoft.com/office/drawing/2014/main" id="{4D461D0C-BC9C-D549-847E-E66498E896A5}"/>
              </a:ext>
            </a:extLst>
          </p:cNvPr>
          <p:cNvSpPr>
            <a:spLocks noGrp="1"/>
          </p:cNvSpPr>
          <p:nvPr>
            <p:ph type="body" sz="quarter" idx="100" hasCustomPrompt="1"/>
          </p:nvPr>
        </p:nvSpPr>
        <p:spPr>
          <a:xfrm>
            <a:off x="2800808"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113" name="Text Placeholder 5">
            <a:extLst>
              <a:ext uri="{FF2B5EF4-FFF2-40B4-BE49-F238E27FC236}">
                <a16:creationId xmlns:a16="http://schemas.microsoft.com/office/drawing/2014/main" id="{91F5EE4E-AE9F-354F-9E60-7AD20569CC32}"/>
              </a:ext>
            </a:extLst>
          </p:cNvPr>
          <p:cNvSpPr>
            <a:spLocks noGrp="1"/>
          </p:cNvSpPr>
          <p:nvPr>
            <p:ph type="body" sz="quarter" idx="101" hasCustomPrompt="1"/>
          </p:nvPr>
        </p:nvSpPr>
        <p:spPr>
          <a:xfrm>
            <a:off x="5048062"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114" name="Text Placeholder 5">
            <a:extLst>
              <a:ext uri="{FF2B5EF4-FFF2-40B4-BE49-F238E27FC236}">
                <a16:creationId xmlns:a16="http://schemas.microsoft.com/office/drawing/2014/main" id="{C94EDCED-DDB3-CA4B-8198-BC519A7FA825}"/>
              </a:ext>
            </a:extLst>
          </p:cNvPr>
          <p:cNvSpPr>
            <a:spLocks noGrp="1"/>
          </p:cNvSpPr>
          <p:nvPr>
            <p:ph type="body" sz="quarter" idx="102" hasCustomPrompt="1"/>
          </p:nvPr>
        </p:nvSpPr>
        <p:spPr>
          <a:xfrm>
            <a:off x="5048062"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115" name="Text Placeholder 5">
            <a:extLst>
              <a:ext uri="{FF2B5EF4-FFF2-40B4-BE49-F238E27FC236}">
                <a16:creationId xmlns:a16="http://schemas.microsoft.com/office/drawing/2014/main" id="{36A5C604-6938-FE49-8AB2-BD6A0EA816D6}"/>
              </a:ext>
            </a:extLst>
          </p:cNvPr>
          <p:cNvSpPr>
            <a:spLocks noGrp="1"/>
          </p:cNvSpPr>
          <p:nvPr>
            <p:ph type="body" sz="quarter" idx="103" hasCustomPrompt="1"/>
          </p:nvPr>
        </p:nvSpPr>
        <p:spPr>
          <a:xfrm>
            <a:off x="5048062"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116" name="Text Placeholder 5">
            <a:extLst>
              <a:ext uri="{FF2B5EF4-FFF2-40B4-BE49-F238E27FC236}">
                <a16:creationId xmlns:a16="http://schemas.microsoft.com/office/drawing/2014/main" id="{29259EF9-D45D-BD44-9B83-A1D288138B9D}"/>
              </a:ext>
            </a:extLst>
          </p:cNvPr>
          <p:cNvSpPr>
            <a:spLocks noGrp="1"/>
          </p:cNvSpPr>
          <p:nvPr>
            <p:ph type="body" sz="quarter" idx="104" hasCustomPrompt="1"/>
          </p:nvPr>
        </p:nvSpPr>
        <p:spPr>
          <a:xfrm>
            <a:off x="5048062"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117" name="Text Placeholder 5">
            <a:extLst>
              <a:ext uri="{FF2B5EF4-FFF2-40B4-BE49-F238E27FC236}">
                <a16:creationId xmlns:a16="http://schemas.microsoft.com/office/drawing/2014/main" id="{83802573-D716-DD49-8BA3-253B481658DC}"/>
              </a:ext>
            </a:extLst>
          </p:cNvPr>
          <p:cNvSpPr>
            <a:spLocks noGrp="1"/>
          </p:cNvSpPr>
          <p:nvPr>
            <p:ph type="body" sz="quarter" idx="105" hasCustomPrompt="1"/>
          </p:nvPr>
        </p:nvSpPr>
        <p:spPr>
          <a:xfrm>
            <a:off x="7295317"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118" name="Text Placeholder 5">
            <a:extLst>
              <a:ext uri="{FF2B5EF4-FFF2-40B4-BE49-F238E27FC236}">
                <a16:creationId xmlns:a16="http://schemas.microsoft.com/office/drawing/2014/main" id="{4068F7BD-2219-2D44-8330-BCDA55E63CA0}"/>
              </a:ext>
            </a:extLst>
          </p:cNvPr>
          <p:cNvSpPr>
            <a:spLocks noGrp="1"/>
          </p:cNvSpPr>
          <p:nvPr>
            <p:ph type="body" sz="quarter" idx="106" hasCustomPrompt="1"/>
          </p:nvPr>
        </p:nvSpPr>
        <p:spPr>
          <a:xfrm>
            <a:off x="7295317"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119" name="Text Placeholder 5">
            <a:extLst>
              <a:ext uri="{FF2B5EF4-FFF2-40B4-BE49-F238E27FC236}">
                <a16:creationId xmlns:a16="http://schemas.microsoft.com/office/drawing/2014/main" id="{F39B5E85-3B5A-5842-9891-9ED1BD93A961}"/>
              </a:ext>
            </a:extLst>
          </p:cNvPr>
          <p:cNvSpPr>
            <a:spLocks noGrp="1"/>
          </p:cNvSpPr>
          <p:nvPr>
            <p:ph type="body" sz="quarter" idx="107" hasCustomPrompt="1"/>
          </p:nvPr>
        </p:nvSpPr>
        <p:spPr>
          <a:xfrm>
            <a:off x="7295317"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120" name="Text Placeholder 5">
            <a:extLst>
              <a:ext uri="{FF2B5EF4-FFF2-40B4-BE49-F238E27FC236}">
                <a16:creationId xmlns:a16="http://schemas.microsoft.com/office/drawing/2014/main" id="{F7FEA96D-31C3-9846-88FC-03EE1C45CA14}"/>
              </a:ext>
            </a:extLst>
          </p:cNvPr>
          <p:cNvSpPr>
            <a:spLocks noGrp="1"/>
          </p:cNvSpPr>
          <p:nvPr>
            <p:ph type="body" sz="quarter" idx="108" hasCustomPrompt="1"/>
          </p:nvPr>
        </p:nvSpPr>
        <p:spPr>
          <a:xfrm>
            <a:off x="7295317"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121" name="Text Placeholder 5">
            <a:extLst>
              <a:ext uri="{FF2B5EF4-FFF2-40B4-BE49-F238E27FC236}">
                <a16:creationId xmlns:a16="http://schemas.microsoft.com/office/drawing/2014/main" id="{C9326C20-A531-C248-93E0-43662F836486}"/>
              </a:ext>
            </a:extLst>
          </p:cNvPr>
          <p:cNvSpPr>
            <a:spLocks noGrp="1"/>
          </p:cNvSpPr>
          <p:nvPr>
            <p:ph type="body" sz="quarter" idx="109" hasCustomPrompt="1"/>
          </p:nvPr>
        </p:nvSpPr>
        <p:spPr>
          <a:xfrm>
            <a:off x="9558069"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122" name="Text Placeholder 5">
            <a:extLst>
              <a:ext uri="{FF2B5EF4-FFF2-40B4-BE49-F238E27FC236}">
                <a16:creationId xmlns:a16="http://schemas.microsoft.com/office/drawing/2014/main" id="{D5050950-3A48-BB40-B43C-FABC24A18685}"/>
              </a:ext>
            </a:extLst>
          </p:cNvPr>
          <p:cNvSpPr>
            <a:spLocks noGrp="1"/>
          </p:cNvSpPr>
          <p:nvPr>
            <p:ph type="body" sz="quarter" idx="110" hasCustomPrompt="1"/>
          </p:nvPr>
        </p:nvSpPr>
        <p:spPr>
          <a:xfrm>
            <a:off x="9558069"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123" name="Text Placeholder 5">
            <a:extLst>
              <a:ext uri="{FF2B5EF4-FFF2-40B4-BE49-F238E27FC236}">
                <a16:creationId xmlns:a16="http://schemas.microsoft.com/office/drawing/2014/main" id="{2AF39B46-950C-474E-8A7A-45CE32C27A8A}"/>
              </a:ext>
            </a:extLst>
          </p:cNvPr>
          <p:cNvSpPr>
            <a:spLocks noGrp="1"/>
          </p:cNvSpPr>
          <p:nvPr>
            <p:ph type="body" sz="quarter" idx="111" hasCustomPrompt="1"/>
          </p:nvPr>
        </p:nvSpPr>
        <p:spPr>
          <a:xfrm>
            <a:off x="9558069"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124" name="Text Placeholder 5">
            <a:extLst>
              <a:ext uri="{FF2B5EF4-FFF2-40B4-BE49-F238E27FC236}">
                <a16:creationId xmlns:a16="http://schemas.microsoft.com/office/drawing/2014/main" id="{ABB60E24-6FB4-3243-B746-B19F43E43BE7}"/>
              </a:ext>
            </a:extLst>
          </p:cNvPr>
          <p:cNvSpPr>
            <a:spLocks noGrp="1"/>
          </p:cNvSpPr>
          <p:nvPr>
            <p:ph type="body" sz="quarter" idx="112" hasCustomPrompt="1"/>
          </p:nvPr>
        </p:nvSpPr>
        <p:spPr>
          <a:xfrm>
            <a:off x="9558069"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125" name="Text Placeholder 5">
            <a:extLst>
              <a:ext uri="{FF2B5EF4-FFF2-40B4-BE49-F238E27FC236}">
                <a16:creationId xmlns:a16="http://schemas.microsoft.com/office/drawing/2014/main" id="{F0ACEDCD-5DE9-CE40-9BCD-2059BC1214B6}"/>
              </a:ext>
            </a:extLst>
          </p:cNvPr>
          <p:cNvSpPr>
            <a:spLocks noGrp="1"/>
          </p:cNvSpPr>
          <p:nvPr>
            <p:ph type="body" sz="quarter" idx="113" hasCustomPrompt="1"/>
          </p:nvPr>
        </p:nvSpPr>
        <p:spPr>
          <a:xfrm>
            <a:off x="553554" y="538656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Job title</a:t>
            </a:r>
          </a:p>
        </p:txBody>
      </p:sp>
      <p:sp>
        <p:nvSpPr>
          <p:cNvPr id="126" name="Text Placeholder 5">
            <a:extLst>
              <a:ext uri="{FF2B5EF4-FFF2-40B4-BE49-F238E27FC236}">
                <a16:creationId xmlns:a16="http://schemas.microsoft.com/office/drawing/2014/main" id="{FCF52B0B-4C1C-814D-8705-FD368A75EC56}"/>
              </a:ext>
            </a:extLst>
          </p:cNvPr>
          <p:cNvSpPr>
            <a:spLocks noGrp="1"/>
          </p:cNvSpPr>
          <p:nvPr>
            <p:ph type="body" sz="quarter" idx="114" hasCustomPrompt="1"/>
          </p:nvPr>
        </p:nvSpPr>
        <p:spPr>
          <a:xfrm>
            <a:off x="553554" y="5565009"/>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T</a:t>
            </a:r>
          </a:p>
        </p:txBody>
      </p:sp>
      <p:sp>
        <p:nvSpPr>
          <p:cNvPr id="127" name="Text Placeholder 5">
            <a:extLst>
              <a:ext uri="{FF2B5EF4-FFF2-40B4-BE49-F238E27FC236}">
                <a16:creationId xmlns:a16="http://schemas.microsoft.com/office/drawing/2014/main" id="{08E8BA76-0BB0-814F-8E4B-A13F6DCD731E}"/>
              </a:ext>
            </a:extLst>
          </p:cNvPr>
          <p:cNvSpPr>
            <a:spLocks noGrp="1"/>
          </p:cNvSpPr>
          <p:nvPr>
            <p:ph type="body" sz="quarter" idx="115" hasCustomPrompt="1"/>
          </p:nvPr>
        </p:nvSpPr>
        <p:spPr>
          <a:xfrm>
            <a:off x="553554" y="5743454"/>
            <a:ext cx="2088000" cy="169277"/>
          </a:xfrm>
        </p:spPr>
        <p:txBody>
          <a:bodyPr/>
          <a:lstStyle>
            <a:lvl1pP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M</a:t>
            </a:r>
          </a:p>
        </p:txBody>
      </p:sp>
      <p:sp>
        <p:nvSpPr>
          <p:cNvPr id="128" name="Text Placeholder 5">
            <a:extLst>
              <a:ext uri="{FF2B5EF4-FFF2-40B4-BE49-F238E27FC236}">
                <a16:creationId xmlns:a16="http://schemas.microsoft.com/office/drawing/2014/main" id="{7469F185-6B11-5F45-96A5-761448A67952}"/>
              </a:ext>
            </a:extLst>
          </p:cNvPr>
          <p:cNvSpPr>
            <a:spLocks noGrp="1"/>
          </p:cNvSpPr>
          <p:nvPr>
            <p:ph type="body" sz="quarter" idx="116" hasCustomPrompt="1"/>
          </p:nvPr>
        </p:nvSpPr>
        <p:spPr>
          <a:xfrm>
            <a:off x="553554" y="5921898"/>
            <a:ext cx="2088000" cy="169277"/>
          </a:xfrm>
        </p:spPr>
        <p:txBody>
          <a:bodyPr/>
          <a:lstStyle>
            <a:lvl1pPr>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sz="1200"/>
            </a:lvl2pPr>
            <a:lvl3pPr>
              <a:defRPr sz="1200"/>
            </a:lvl3pPr>
            <a:lvl4pPr>
              <a:defRPr sz="1200"/>
            </a:lvl4pPr>
            <a:lvl5pPr>
              <a:defRPr sz="1200"/>
            </a:lvl5pPr>
          </a:lstStyle>
          <a:p>
            <a:pPr lvl="0"/>
            <a:r>
              <a:rPr lang="en-GB"/>
              <a:t>E</a:t>
            </a:r>
          </a:p>
        </p:txBody>
      </p:sp>
      <p:sp>
        <p:nvSpPr>
          <p:cNvPr id="5" name="Footer Placeholder 4"/>
          <p:cNvSpPr>
            <a:spLocks noGrp="1"/>
          </p:cNvSpPr>
          <p:nvPr>
            <p:ph type="ftr" sz="quarter" idx="117"/>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2352871216"/>
      </p:ext>
    </p:extLst>
  </p:cSld>
  <p:clrMapOvr>
    <a:masterClrMapping/>
  </p:clrMapOvr>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 Icons Txt w Intro 2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45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434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623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1001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920292" y="3018673"/>
            <a:ext cx="899999" cy="900000"/>
          </a:xfrm>
          <a:prstGeom prst="rect">
            <a:avLst/>
          </a:prstGeom>
        </p:spPr>
        <p:txBody>
          <a:bodyPr/>
          <a:lstStyle/>
          <a:p>
            <a:endParaRPr lang="en-US"/>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2810292" y="3018673"/>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4700292" y="3018673"/>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6590292" y="3018673"/>
            <a:ext cx="899999" cy="900000"/>
          </a:xfrm>
          <a:prstGeom prst="rect">
            <a:avLst/>
          </a:prstGeom>
        </p:spPr>
        <p:txBody>
          <a:bodyPr/>
          <a:lstStyle/>
          <a:p>
            <a:endParaRPr lang="en-US"/>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370292" y="3018673"/>
            <a:ext cx="899999" cy="900000"/>
          </a:xfrm>
          <a:prstGeom prst="rect">
            <a:avLst/>
          </a:prstGeom>
        </p:spPr>
        <p:txBody>
          <a:bodyPr/>
          <a:lstStyle/>
          <a:p>
            <a:endParaRPr lang="en-US"/>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9C437B95-46F5-864D-A614-3B365A22CA7E}"/>
              </a:ext>
            </a:extLst>
          </p:cNvPr>
          <p:cNvCxnSpPr>
            <a:cxnSpLocks/>
          </p:cNvCxnSpPr>
          <p:nvPr userDrawn="1"/>
        </p:nvCxnSpPr>
        <p:spPr>
          <a:xfrm>
            <a:off x="812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Picture Placeholder 19">
            <a:extLst>
              <a:ext uri="{FF2B5EF4-FFF2-40B4-BE49-F238E27FC236}">
                <a16:creationId xmlns:a16="http://schemas.microsoft.com/office/drawing/2014/main" id="{67F4FDD3-B0F7-CC47-9EAD-FB6D8A05FF6E}"/>
              </a:ext>
            </a:extLst>
          </p:cNvPr>
          <p:cNvSpPr>
            <a:spLocks noGrp="1" noChangeAspect="1"/>
          </p:cNvSpPr>
          <p:nvPr>
            <p:ph type="pic" sz="quarter" idx="33"/>
          </p:nvPr>
        </p:nvSpPr>
        <p:spPr>
          <a:xfrm>
            <a:off x="8480292" y="3018673"/>
            <a:ext cx="899999" cy="900000"/>
          </a:xfrm>
          <a:prstGeom prst="rect">
            <a:avLst/>
          </a:prstGeom>
        </p:spPr>
        <p:txBody>
          <a:bodyPr/>
          <a:lstStyle/>
          <a:p>
            <a:endParaRPr lang="en-US"/>
          </a:p>
        </p:txBody>
      </p:sp>
      <p:sp>
        <p:nvSpPr>
          <p:cNvPr id="32" name="Text Placeholder 26">
            <a:extLst>
              <a:ext uri="{FF2B5EF4-FFF2-40B4-BE49-F238E27FC236}">
                <a16:creationId xmlns:a16="http://schemas.microsoft.com/office/drawing/2014/main" id="{9E9E3776-2A47-954F-B5EE-95571CD18E64}"/>
              </a:ext>
            </a:extLst>
          </p:cNvPr>
          <p:cNvSpPr>
            <a:spLocks noGrp="1"/>
          </p:cNvSpPr>
          <p:nvPr>
            <p:ph type="body" sz="quarter" idx="22"/>
          </p:nvPr>
        </p:nvSpPr>
        <p:spPr>
          <a:xfrm>
            <a:off x="550864" y="2051050"/>
            <a:ext cx="11090274" cy="1210588"/>
          </a:xfrm>
          <a:prstGeom prst="rect">
            <a:avLst/>
          </a:prstGeom>
        </p:spPr>
        <p:txBody>
          <a:bodyPr numCol="2"/>
          <a:lstStyle>
            <a:lvl2pPr>
              <a:defRPr>
                <a:solidFill>
                  <a:schemeClr val="accent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6">
            <a:extLst>
              <a:ext uri="{FF2B5EF4-FFF2-40B4-BE49-F238E27FC236}">
                <a16:creationId xmlns:a16="http://schemas.microsoft.com/office/drawing/2014/main" id="{2BB2EE66-3E97-DF46-BBF8-A468CA4C2ACD}"/>
              </a:ext>
            </a:extLst>
          </p:cNvPr>
          <p:cNvSpPr>
            <a:spLocks noGrp="1"/>
          </p:cNvSpPr>
          <p:nvPr>
            <p:ph type="body" sz="quarter" idx="35"/>
          </p:nvPr>
        </p:nvSpPr>
        <p:spPr>
          <a:xfrm>
            <a:off x="550863"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36" name="Text Placeholder 6">
            <a:extLst>
              <a:ext uri="{FF2B5EF4-FFF2-40B4-BE49-F238E27FC236}">
                <a16:creationId xmlns:a16="http://schemas.microsoft.com/office/drawing/2014/main" id="{0AC0C629-6665-AB4E-87DC-12ECF15D0896}"/>
              </a:ext>
            </a:extLst>
          </p:cNvPr>
          <p:cNvSpPr>
            <a:spLocks noGrp="1"/>
          </p:cNvSpPr>
          <p:nvPr>
            <p:ph type="body" sz="quarter" idx="36"/>
          </p:nvPr>
        </p:nvSpPr>
        <p:spPr>
          <a:xfrm>
            <a:off x="2442749"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37" name="Text Placeholder 6">
            <a:extLst>
              <a:ext uri="{FF2B5EF4-FFF2-40B4-BE49-F238E27FC236}">
                <a16:creationId xmlns:a16="http://schemas.microsoft.com/office/drawing/2014/main" id="{9CA4A690-FDD1-3649-A39F-2FDBA08C26D2}"/>
              </a:ext>
            </a:extLst>
          </p:cNvPr>
          <p:cNvSpPr>
            <a:spLocks noGrp="1"/>
          </p:cNvSpPr>
          <p:nvPr>
            <p:ph type="body" sz="quarter" idx="37"/>
          </p:nvPr>
        </p:nvSpPr>
        <p:spPr>
          <a:xfrm>
            <a:off x="4334635"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38" name="Text Placeholder 6">
            <a:extLst>
              <a:ext uri="{FF2B5EF4-FFF2-40B4-BE49-F238E27FC236}">
                <a16:creationId xmlns:a16="http://schemas.microsoft.com/office/drawing/2014/main" id="{09172BD4-2F55-C746-A003-D0AC65284B6B}"/>
              </a:ext>
            </a:extLst>
          </p:cNvPr>
          <p:cNvSpPr>
            <a:spLocks noGrp="1"/>
          </p:cNvSpPr>
          <p:nvPr>
            <p:ph type="body" sz="quarter" idx="38"/>
          </p:nvPr>
        </p:nvSpPr>
        <p:spPr>
          <a:xfrm>
            <a:off x="6226521"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39" name="Text Placeholder 6">
            <a:extLst>
              <a:ext uri="{FF2B5EF4-FFF2-40B4-BE49-F238E27FC236}">
                <a16:creationId xmlns:a16="http://schemas.microsoft.com/office/drawing/2014/main" id="{A410D3B3-F9B0-5541-9524-9B574DB706DB}"/>
              </a:ext>
            </a:extLst>
          </p:cNvPr>
          <p:cNvSpPr>
            <a:spLocks noGrp="1"/>
          </p:cNvSpPr>
          <p:nvPr>
            <p:ph type="body" sz="quarter" idx="39"/>
          </p:nvPr>
        </p:nvSpPr>
        <p:spPr>
          <a:xfrm>
            <a:off x="8118407"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0" name="Text Placeholder 6">
            <a:extLst>
              <a:ext uri="{FF2B5EF4-FFF2-40B4-BE49-F238E27FC236}">
                <a16:creationId xmlns:a16="http://schemas.microsoft.com/office/drawing/2014/main" id="{84EA0A92-74EA-6347-9233-9E9547250575}"/>
              </a:ext>
            </a:extLst>
          </p:cNvPr>
          <p:cNvSpPr>
            <a:spLocks noGrp="1"/>
          </p:cNvSpPr>
          <p:nvPr>
            <p:ph type="body" sz="quarter" idx="40"/>
          </p:nvPr>
        </p:nvSpPr>
        <p:spPr>
          <a:xfrm>
            <a:off x="10010291"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5" name="Footer Placeholder 4"/>
          <p:cNvSpPr>
            <a:spLocks noGrp="1"/>
          </p:cNvSpPr>
          <p:nvPr>
            <p:ph type="ftr" sz="quarter" idx="41"/>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4156174516"/>
      </p:ext>
    </p:extLst>
  </p:cSld>
  <p:clrMapOvr>
    <a:masterClrMapping/>
  </p:clrMapOvr>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 Icons Txt w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45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434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623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1001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920292" y="3018673"/>
            <a:ext cx="899999" cy="900000"/>
          </a:xfrm>
          <a:prstGeom prst="rect">
            <a:avLst/>
          </a:prstGeom>
        </p:spPr>
        <p:txBody>
          <a:bodyPr/>
          <a:lstStyle/>
          <a:p>
            <a:endParaRPr lang="en-US"/>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2810292" y="3018673"/>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4700292" y="3018673"/>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6590292" y="3018673"/>
            <a:ext cx="899999" cy="900000"/>
          </a:xfrm>
          <a:prstGeom prst="rect">
            <a:avLst/>
          </a:prstGeom>
        </p:spPr>
        <p:txBody>
          <a:bodyPr/>
          <a:lstStyle/>
          <a:p>
            <a:endParaRPr lang="en-US"/>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370292" y="3018673"/>
            <a:ext cx="899999" cy="900000"/>
          </a:xfrm>
          <a:prstGeom prst="rect">
            <a:avLst/>
          </a:prstGeom>
        </p:spPr>
        <p:txBody>
          <a:bodyPr/>
          <a:lstStyle/>
          <a:p>
            <a:endParaRPr lang="en-US"/>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9C437B95-46F5-864D-A614-3B365A22CA7E}"/>
              </a:ext>
            </a:extLst>
          </p:cNvPr>
          <p:cNvCxnSpPr>
            <a:cxnSpLocks/>
          </p:cNvCxnSpPr>
          <p:nvPr userDrawn="1"/>
        </p:nvCxnSpPr>
        <p:spPr>
          <a:xfrm>
            <a:off x="8120291" y="4150384"/>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Picture Placeholder 19">
            <a:extLst>
              <a:ext uri="{FF2B5EF4-FFF2-40B4-BE49-F238E27FC236}">
                <a16:creationId xmlns:a16="http://schemas.microsoft.com/office/drawing/2014/main" id="{67F4FDD3-B0F7-CC47-9EAD-FB6D8A05FF6E}"/>
              </a:ext>
            </a:extLst>
          </p:cNvPr>
          <p:cNvSpPr>
            <a:spLocks noGrp="1" noChangeAspect="1"/>
          </p:cNvSpPr>
          <p:nvPr>
            <p:ph type="pic" sz="quarter" idx="33"/>
          </p:nvPr>
        </p:nvSpPr>
        <p:spPr>
          <a:xfrm>
            <a:off x="8480292" y="3018673"/>
            <a:ext cx="899999" cy="900000"/>
          </a:xfrm>
          <a:prstGeom prst="rect">
            <a:avLst/>
          </a:prstGeom>
        </p:spPr>
        <p:txBody>
          <a:bodyPr/>
          <a:lstStyle/>
          <a:p>
            <a:endParaRPr lang="en-US"/>
          </a:p>
        </p:txBody>
      </p:sp>
      <p:sp>
        <p:nvSpPr>
          <p:cNvPr id="32" name="Text Placeholder 26">
            <a:extLst>
              <a:ext uri="{FF2B5EF4-FFF2-40B4-BE49-F238E27FC236}">
                <a16:creationId xmlns:a16="http://schemas.microsoft.com/office/drawing/2014/main" id="{9E9E3776-2A47-954F-B5EE-95571CD18E64}"/>
              </a:ext>
            </a:extLst>
          </p:cNvPr>
          <p:cNvSpPr>
            <a:spLocks noGrp="1"/>
          </p:cNvSpPr>
          <p:nvPr>
            <p:ph type="body" sz="quarter" idx="22"/>
          </p:nvPr>
        </p:nvSpPr>
        <p:spPr>
          <a:xfrm>
            <a:off x="550864" y="2051050"/>
            <a:ext cx="11090274" cy="1210588"/>
          </a:xfrm>
          <a:prstGeom prst="rect">
            <a:avLst/>
          </a:prstGeom>
        </p:spPr>
        <p:txBody>
          <a:bodyPr/>
          <a:lstStyle>
            <a:lvl2pPr>
              <a:defRPr>
                <a:solidFill>
                  <a:schemeClr val="accent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6">
            <a:extLst>
              <a:ext uri="{FF2B5EF4-FFF2-40B4-BE49-F238E27FC236}">
                <a16:creationId xmlns:a16="http://schemas.microsoft.com/office/drawing/2014/main" id="{2BB2EE66-3E97-DF46-BBF8-A468CA4C2ACD}"/>
              </a:ext>
            </a:extLst>
          </p:cNvPr>
          <p:cNvSpPr>
            <a:spLocks noGrp="1"/>
          </p:cNvSpPr>
          <p:nvPr>
            <p:ph type="body" sz="quarter" idx="35"/>
          </p:nvPr>
        </p:nvSpPr>
        <p:spPr>
          <a:xfrm>
            <a:off x="550863" y="4379731"/>
            <a:ext cx="16200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36" name="Text Placeholder 6">
            <a:extLst>
              <a:ext uri="{FF2B5EF4-FFF2-40B4-BE49-F238E27FC236}">
                <a16:creationId xmlns:a16="http://schemas.microsoft.com/office/drawing/2014/main" id="{0AC0C629-6665-AB4E-87DC-12ECF15D0896}"/>
              </a:ext>
            </a:extLst>
          </p:cNvPr>
          <p:cNvSpPr>
            <a:spLocks noGrp="1"/>
          </p:cNvSpPr>
          <p:nvPr>
            <p:ph type="body" sz="quarter" idx="36"/>
          </p:nvPr>
        </p:nvSpPr>
        <p:spPr>
          <a:xfrm>
            <a:off x="2442749" y="4379731"/>
            <a:ext cx="16200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marL="0" lvl="1" indent="0" algn="ctr" defTabSz="914400" rtl="0" eaLnBrk="1" latinLnBrk="0" hangingPunct="1">
              <a:lnSpc>
                <a:spcPct val="100000"/>
              </a:lnSpc>
              <a:spcBef>
                <a:spcPts val="500"/>
              </a:spcBef>
              <a:buFontTx/>
              <a:buNone/>
            </a:pPr>
            <a:r>
              <a:rPr lang="en-GB"/>
              <a:t>Second level</a:t>
            </a:r>
          </a:p>
        </p:txBody>
      </p:sp>
      <p:sp>
        <p:nvSpPr>
          <p:cNvPr id="37" name="Text Placeholder 6">
            <a:extLst>
              <a:ext uri="{FF2B5EF4-FFF2-40B4-BE49-F238E27FC236}">
                <a16:creationId xmlns:a16="http://schemas.microsoft.com/office/drawing/2014/main" id="{9CA4A690-FDD1-3649-A39F-2FDBA08C26D2}"/>
              </a:ext>
            </a:extLst>
          </p:cNvPr>
          <p:cNvSpPr>
            <a:spLocks noGrp="1"/>
          </p:cNvSpPr>
          <p:nvPr>
            <p:ph type="body" sz="quarter" idx="37"/>
          </p:nvPr>
        </p:nvSpPr>
        <p:spPr>
          <a:xfrm>
            <a:off x="4334635" y="4379731"/>
            <a:ext cx="16200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marL="0" lvl="1" indent="0" algn="ctr" defTabSz="914400" rtl="0" eaLnBrk="1" latinLnBrk="0" hangingPunct="1">
              <a:lnSpc>
                <a:spcPct val="100000"/>
              </a:lnSpc>
              <a:spcBef>
                <a:spcPts val="500"/>
              </a:spcBef>
              <a:buFontTx/>
              <a:buNone/>
            </a:pPr>
            <a:r>
              <a:rPr lang="en-GB"/>
              <a:t>Second level</a:t>
            </a:r>
          </a:p>
        </p:txBody>
      </p:sp>
      <p:sp>
        <p:nvSpPr>
          <p:cNvPr id="38" name="Text Placeholder 6">
            <a:extLst>
              <a:ext uri="{FF2B5EF4-FFF2-40B4-BE49-F238E27FC236}">
                <a16:creationId xmlns:a16="http://schemas.microsoft.com/office/drawing/2014/main" id="{09172BD4-2F55-C746-A003-D0AC65284B6B}"/>
              </a:ext>
            </a:extLst>
          </p:cNvPr>
          <p:cNvSpPr>
            <a:spLocks noGrp="1"/>
          </p:cNvSpPr>
          <p:nvPr>
            <p:ph type="body" sz="quarter" idx="38"/>
          </p:nvPr>
        </p:nvSpPr>
        <p:spPr>
          <a:xfrm>
            <a:off x="6226521" y="4379731"/>
            <a:ext cx="16200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marL="0" lvl="1" indent="0" algn="ctr" defTabSz="914400" rtl="0" eaLnBrk="1" latinLnBrk="0" hangingPunct="1">
              <a:lnSpc>
                <a:spcPct val="100000"/>
              </a:lnSpc>
              <a:spcBef>
                <a:spcPts val="500"/>
              </a:spcBef>
              <a:buFontTx/>
              <a:buNone/>
            </a:pPr>
            <a:r>
              <a:rPr lang="en-GB"/>
              <a:t>Second level</a:t>
            </a:r>
          </a:p>
        </p:txBody>
      </p:sp>
      <p:sp>
        <p:nvSpPr>
          <p:cNvPr id="39" name="Text Placeholder 6">
            <a:extLst>
              <a:ext uri="{FF2B5EF4-FFF2-40B4-BE49-F238E27FC236}">
                <a16:creationId xmlns:a16="http://schemas.microsoft.com/office/drawing/2014/main" id="{A410D3B3-F9B0-5541-9524-9B574DB706DB}"/>
              </a:ext>
            </a:extLst>
          </p:cNvPr>
          <p:cNvSpPr>
            <a:spLocks noGrp="1"/>
          </p:cNvSpPr>
          <p:nvPr>
            <p:ph type="body" sz="quarter" idx="39"/>
          </p:nvPr>
        </p:nvSpPr>
        <p:spPr>
          <a:xfrm>
            <a:off x="8118407" y="4379731"/>
            <a:ext cx="16200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marL="0" lvl="1" indent="0" algn="ctr" defTabSz="914400" rtl="0" eaLnBrk="1" latinLnBrk="0" hangingPunct="1">
              <a:lnSpc>
                <a:spcPct val="100000"/>
              </a:lnSpc>
              <a:spcBef>
                <a:spcPts val="500"/>
              </a:spcBef>
              <a:buFontTx/>
              <a:buNone/>
            </a:pPr>
            <a:r>
              <a:rPr lang="en-GB"/>
              <a:t>Second level</a:t>
            </a:r>
          </a:p>
        </p:txBody>
      </p:sp>
      <p:sp>
        <p:nvSpPr>
          <p:cNvPr id="40" name="Text Placeholder 6">
            <a:extLst>
              <a:ext uri="{FF2B5EF4-FFF2-40B4-BE49-F238E27FC236}">
                <a16:creationId xmlns:a16="http://schemas.microsoft.com/office/drawing/2014/main" id="{84EA0A92-74EA-6347-9233-9E9547250575}"/>
              </a:ext>
            </a:extLst>
          </p:cNvPr>
          <p:cNvSpPr>
            <a:spLocks noGrp="1"/>
          </p:cNvSpPr>
          <p:nvPr>
            <p:ph type="body" sz="quarter" idx="40"/>
          </p:nvPr>
        </p:nvSpPr>
        <p:spPr>
          <a:xfrm>
            <a:off x="10010291" y="4379731"/>
            <a:ext cx="16200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marL="0" lvl="1" indent="0" algn="ctr" defTabSz="914400" rtl="0" eaLnBrk="1" latinLnBrk="0" hangingPunct="1">
              <a:lnSpc>
                <a:spcPct val="100000"/>
              </a:lnSpc>
              <a:spcBef>
                <a:spcPts val="500"/>
              </a:spcBef>
              <a:buFontTx/>
              <a:buNone/>
            </a:pPr>
            <a:r>
              <a:rPr lang="en-GB"/>
              <a:t>Second level</a:t>
            </a:r>
          </a:p>
        </p:txBody>
      </p:sp>
      <p:sp>
        <p:nvSpPr>
          <p:cNvPr id="5" name="Footer Placeholder 4"/>
          <p:cNvSpPr>
            <a:spLocks noGrp="1"/>
          </p:cNvSpPr>
          <p:nvPr>
            <p:ph type="ftr" sz="quarter" idx="41"/>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788045783"/>
      </p:ext>
    </p:extLst>
  </p:cSld>
  <p:clrMapOvr>
    <a:masterClrMapping/>
  </p:clrMapOvr>
  <p:hf hd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 Icons T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3199653"/>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450291" y="3199653"/>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4340291" y="3199653"/>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6230291" y="3199653"/>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10010291" y="3199653"/>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920292" y="2067942"/>
            <a:ext cx="899999" cy="900000"/>
          </a:xfrm>
          <a:prstGeom prst="rect">
            <a:avLst/>
          </a:prstGeom>
        </p:spPr>
        <p:txBody>
          <a:bodyPr/>
          <a:lstStyle/>
          <a:p>
            <a:endParaRPr lang="en-US"/>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2810292" y="2067942"/>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4700292" y="2067942"/>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6590292" y="2067942"/>
            <a:ext cx="899999" cy="900000"/>
          </a:xfrm>
          <a:prstGeom prst="rect">
            <a:avLst/>
          </a:prstGeom>
        </p:spPr>
        <p:txBody>
          <a:bodyPr/>
          <a:lstStyle/>
          <a:p>
            <a:endParaRPr lang="en-US"/>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370292" y="2067942"/>
            <a:ext cx="899999" cy="900000"/>
          </a:xfrm>
          <a:prstGeom prst="rect">
            <a:avLst/>
          </a:prstGeom>
        </p:spPr>
        <p:txBody>
          <a:bodyPr/>
          <a:lstStyle/>
          <a:p>
            <a:endParaRPr lang="en-US"/>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9C437B95-46F5-864D-A614-3B365A22CA7E}"/>
              </a:ext>
            </a:extLst>
          </p:cNvPr>
          <p:cNvCxnSpPr>
            <a:cxnSpLocks/>
          </p:cNvCxnSpPr>
          <p:nvPr userDrawn="1"/>
        </p:nvCxnSpPr>
        <p:spPr>
          <a:xfrm>
            <a:off x="8120291" y="3199653"/>
            <a:ext cx="1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Picture Placeholder 19">
            <a:extLst>
              <a:ext uri="{FF2B5EF4-FFF2-40B4-BE49-F238E27FC236}">
                <a16:creationId xmlns:a16="http://schemas.microsoft.com/office/drawing/2014/main" id="{67F4FDD3-B0F7-CC47-9EAD-FB6D8A05FF6E}"/>
              </a:ext>
            </a:extLst>
          </p:cNvPr>
          <p:cNvSpPr>
            <a:spLocks noGrp="1" noChangeAspect="1"/>
          </p:cNvSpPr>
          <p:nvPr>
            <p:ph type="pic" sz="quarter" idx="33"/>
          </p:nvPr>
        </p:nvSpPr>
        <p:spPr>
          <a:xfrm>
            <a:off x="8480292" y="2067942"/>
            <a:ext cx="899999" cy="900000"/>
          </a:xfrm>
          <a:prstGeom prst="rect">
            <a:avLst/>
          </a:prstGeom>
        </p:spPr>
        <p:txBody>
          <a:bodyPr/>
          <a:lstStyle/>
          <a:p>
            <a:endParaRPr lang="en-US"/>
          </a:p>
        </p:txBody>
      </p:sp>
      <p:sp>
        <p:nvSpPr>
          <p:cNvPr id="32" name="Text Placeholder 5">
            <a:extLst>
              <a:ext uri="{FF2B5EF4-FFF2-40B4-BE49-F238E27FC236}">
                <a16:creationId xmlns:a16="http://schemas.microsoft.com/office/drawing/2014/main" id="{8268EE47-1E02-514E-9B09-ED17EDB1B9DE}"/>
              </a:ext>
            </a:extLst>
          </p:cNvPr>
          <p:cNvSpPr>
            <a:spLocks noGrp="1"/>
          </p:cNvSpPr>
          <p:nvPr>
            <p:ph type="body" sz="quarter" idx="41"/>
          </p:nvPr>
        </p:nvSpPr>
        <p:spPr>
          <a:xfrm>
            <a:off x="560388" y="3429000"/>
            <a:ext cx="1619903"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0" name="Text Placeholder 5">
            <a:extLst>
              <a:ext uri="{FF2B5EF4-FFF2-40B4-BE49-F238E27FC236}">
                <a16:creationId xmlns:a16="http://schemas.microsoft.com/office/drawing/2014/main" id="{18A5B177-41D7-364D-AAC2-DFA2A0A7528F}"/>
              </a:ext>
            </a:extLst>
          </p:cNvPr>
          <p:cNvSpPr>
            <a:spLocks noGrp="1"/>
          </p:cNvSpPr>
          <p:nvPr>
            <p:ph type="body" sz="quarter" idx="42"/>
          </p:nvPr>
        </p:nvSpPr>
        <p:spPr>
          <a:xfrm>
            <a:off x="2450388" y="3429000"/>
            <a:ext cx="1619903"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1" name="Text Placeholder 5">
            <a:extLst>
              <a:ext uri="{FF2B5EF4-FFF2-40B4-BE49-F238E27FC236}">
                <a16:creationId xmlns:a16="http://schemas.microsoft.com/office/drawing/2014/main" id="{CC343E68-FB14-0F43-A0F3-8E290966438F}"/>
              </a:ext>
            </a:extLst>
          </p:cNvPr>
          <p:cNvSpPr>
            <a:spLocks noGrp="1"/>
          </p:cNvSpPr>
          <p:nvPr>
            <p:ph type="body" sz="quarter" idx="43"/>
          </p:nvPr>
        </p:nvSpPr>
        <p:spPr>
          <a:xfrm>
            <a:off x="4340291" y="3429000"/>
            <a:ext cx="1619903"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2" name="Text Placeholder 5">
            <a:extLst>
              <a:ext uri="{FF2B5EF4-FFF2-40B4-BE49-F238E27FC236}">
                <a16:creationId xmlns:a16="http://schemas.microsoft.com/office/drawing/2014/main" id="{A7A8A448-EDF4-C447-B7BB-B4670954547A}"/>
              </a:ext>
            </a:extLst>
          </p:cNvPr>
          <p:cNvSpPr>
            <a:spLocks noGrp="1"/>
          </p:cNvSpPr>
          <p:nvPr>
            <p:ph type="body" sz="quarter" idx="44"/>
          </p:nvPr>
        </p:nvSpPr>
        <p:spPr>
          <a:xfrm>
            <a:off x="6230388" y="3429000"/>
            <a:ext cx="1619903"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3" name="Text Placeholder 5">
            <a:extLst>
              <a:ext uri="{FF2B5EF4-FFF2-40B4-BE49-F238E27FC236}">
                <a16:creationId xmlns:a16="http://schemas.microsoft.com/office/drawing/2014/main" id="{E1AD57DF-D151-E548-884D-E6BB9D2D83E2}"/>
              </a:ext>
            </a:extLst>
          </p:cNvPr>
          <p:cNvSpPr>
            <a:spLocks noGrp="1"/>
          </p:cNvSpPr>
          <p:nvPr>
            <p:ph type="body" sz="quarter" idx="45"/>
          </p:nvPr>
        </p:nvSpPr>
        <p:spPr>
          <a:xfrm>
            <a:off x="8120388" y="3429000"/>
            <a:ext cx="1619903"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44" name="Text Placeholder 5">
            <a:extLst>
              <a:ext uri="{FF2B5EF4-FFF2-40B4-BE49-F238E27FC236}">
                <a16:creationId xmlns:a16="http://schemas.microsoft.com/office/drawing/2014/main" id="{882F5F15-5C5C-9A47-A55A-CD44458534CD}"/>
              </a:ext>
            </a:extLst>
          </p:cNvPr>
          <p:cNvSpPr>
            <a:spLocks noGrp="1"/>
          </p:cNvSpPr>
          <p:nvPr>
            <p:ph type="body" sz="quarter" idx="46"/>
          </p:nvPr>
        </p:nvSpPr>
        <p:spPr>
          <a:xfrm>
            <a:off x="10010388" y="3429000"/>
            <a:ext cx="1619903"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5" name="Footer Placeholder 4"/>
          <p:cNvSpPr>
            <a:spLocks noGrp="1"/>
          </p:cNvSpPr>
          <p:nvPr>
            <p:ph type="ftr" sz="quarter" idx="47"/>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2400452943"/>
      </p:ext>
    </p:extLst>
  </p:cSld>
  <p:clrMapOvr>
    <a:masterClrMapping/>
  </p:clrMapOvr>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 Icons Txt 1 w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150411"/>
            <a:ext cx="207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810291" y="4150411"/>
            <a:ext cx="207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5060291" y="4150411"/>
            <a:ext cx="207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7310291" y="4150411"/>
            <a:ext cx="207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9560291" y="4150411"/>
            <a:ext cx="207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145292" y="3018700"/>
            <a:ext cx="899999" cy="900000"/>
          </a:xfrm>
          <a:prstGeom prst="rect">
            <a:avLst/>
          </a:prstGeom>
        </p:spPr>
        <p:txBody>
          <a:bodyPr/>
          <a:lstStyle/>
          <a:p>
            <a:endParaRPr lang="en-US"/>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3395292" y="3018700"/>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5645292" y="3018700"/>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7895292" y="3018700"/>
            <a:ext cx="899999" cy="900000"/>
          </a:xfrm>
          <a:prstGeom prst="rect">
            <a:avLst/>
          </a:prstGeom>
        </p:spPr>
        <p:txBody>
          <a:bodyPr/>
          <a:lstStyle/>
          <a:p>
            <a:endParaRPr lang="en-US"/>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145292" y="3018700"/>
            <a:ext cx="899999" cy="900000"/>
          </a:xfrm>
          <a:prstGeom prst="rect">
            <a:avLst/>
          </a:prstGeom>
        </p:spPr>
        <p:txBody>
          <a:bodyPr/>
          <a:lstStyle/>
          <a:p>
            <a:endParaRPr lang="en-US"/>
          </a:p>
        </p:txBody>
      </p:sp>
      <p:sp>
        <p:nvSpPr>
          <p:cNvPr id="27" name="Text Placeholder 26">
            <a:extLst>
              <a:ext uri="{FF2B5EF4-FFF2-40B4-BE49-F238E27FC236}">
                <a16:creationId xmlns:a16="http://schemas.microsoft.com/office/drawing/2014/main" id="{5424292C-0A6E-6346-8E61-92856E31B389}"/>
              </a:ext>
            </a:extLst>
          </p:cNvPr>
          <p:cNvSpPr>
            <a:spLocks noGrp="1"/>
          </p:cNvSpPr>
          <p:nvPr>
            <p:ph type="body" sz="quarter" idx="22"/>
          </p:nvPr>
        </p:nvSpPr>
        <p:spPr>
          <a:xfrm>
            <a:off x="550864" y="2051050"/>
            <a:ext cx="11090274" cy="1210588"/>
          </a:xfrm>
          <a:prstGeom prst="rect">
            <a:avLst/>
          </a:prstGeom>
        </p:spPr>
        <p:txBody>
          <a:bodyPr/>
          <a:lstStyle>
            <a:lvl2pPr>
              <a:defRPr>
                <a:solidFill>
                  <a:schemeClr val="accent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TextBox 22">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7" name="Text Placeholder 6">
            <a:extLst>
              <a:ext uri="{FF2B5EF4-FFF2-40B4-BE49-F238E27FC236}">
                <a16:creationId xmlns:a16="http://schemas.microsoft.com/office/drawing/2014/main" id="{F6341B96-86D5-7541-8B5B-5799DC3439DF}"/>
              </a:ext>
            </a:extLst>
          </p:cNvPr>
          <p:cNvSpPr>
            <a:spLocks noGrp="1"/>
          </p:cNvSpPr>
          <p:nvPr>
            <p:ph type="body" sz="quarter" idx="33"/>
          </p:nvPr>
        </p:nvSpPr>
        <p:spPr>
          <a:xfrm>
            <a:off x="550863" y="4389589"/>
            <a:ext cx="2079625"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26" name="Text Placeholder 6">
            <a:extLst>
              <a:ext uri="{FF2B5EF4-FFF2-40B4-BE49-F238E27FC236}">
                <a16:creationId xmlns:a16="http://schemas.microsoft.com/office/drawing/2014/main" id="{B9E055E6-6AC0-E144-B395-FA889D1E104E}"/>
              </a:ext>
            </a:extLst>
          </p:cNvPr>
          <p:cNvSpPr>
            <a:spLocks noGrp="1"/>
          </p:cNvSpPr>
          <p:nvPr>
            <p:ph type="body" sz="quarter" idx="34"/>
          </p:nvPr>
        </p:nvSpPr>
        <p:spPr>
          <a:xfrm>
            <a:off x="2800814" y="4389589"/>
            <a:ext cx="2079625"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marL="0" lvl="1" indent="0" algn="ctr" defTabSz="914400" rtl="0" eaLnBrk="1" latinLnBrk="0" hangingPunct="1">
              <a:lnSpc>
                <a:spcPct val="100000"/>
              </a:lnSpc>
              <a:spcBef>
                <a:spcPts val="500"/>
              </a:spcBef>
              <a:buFontTx/>
              <a:buNone/>
            </a:pPr>
            <a:r>
              <a:rPr lang="en-GB"/>
              <a:t>Second level</a:t>
            </a:r>
          </a:p>
        </p:txBody>
      </p:sp>
      <p:sp>
        <p:nvSpPr>
          <p:cNvPr id="29" name="Text Placeholder 6">
            <a:extLst>
              <a:ext uri="{FF2B5EF4-FFF2-40B4-BE49-F238E27FC236}">
                <a16:creationId xmlns:a16="http://schemas.microsoft.com/office/drawing/2014/main" id="{983CB711-A320-B94D-957B-FDCD7A122BCB}"/>
              </a:ext>
            </a:extLst>
          </p:cNvPr>
          <p:cNvSpPr>
            <a:spLocks noGrp="1"/>
          </p:cNvSpPr>
          <p:nvPr>
            <p:ph type="body" sz="quarter" idx="35"/>
          </p:nvPr>
        </p:nvSpPr>
        <p:spPr>
          <a:xfrm>
            <a:off x="5050765" y="4389589"/>
            <a:ext cx="2079625"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marL="0" lvl="1" indent="0" algn="ctr" defTabSz="914400" rtl="0" eaLnBrk="1" latinLnBrk="0" hangingPunct="1">
              <a:lnSpc>
                <a:spcPct val="100000"/>
              </a:lnSpc>
              <a:spcBef>
                <a:spcPts val="500"/>
              </a:spcBef>
              <a:buFontTx/>
              <a:buNone/>
            </a:pPr>
            <a:r>
              <a:rPr lang="en-GB"/>
              <a:t>Second level</a:t>
            </a:r>
          </a:p>
        </p:txBody>
      </p:sp>
      <p:sp>
        <p:nvSpPr>
          <p:cNvPr id="30" name="Text Placeholder 6">
            <a:extLst>
              <a:ext uri="{FF2B5EF4-FFF2-40B4-BE49-F238E27FC236}">
                <a16:creationId xmlns:a16="http://schemas.microsoft.com/office/drawing/2014/main" id="{7422B7BF-BA65-0A4C-8B8E-9749A1C62285}"/>
              </a:ext>
            </a:extLst>
          </p:cNvPr>
          <p:cNvSpPr>
            <a:spLocks noGrp="1"/>
          </p:cNvSpPr>
          <p:nvPr>
            <p:ph type="body" sz="quarter" idx="36"/>
          </p:nvPr>
        </p:nvSpPr>
        <p:spPr>
          <a:xfrm>
            <a:off x="7300716" y="4389589"/>
            <a:ext cx="2079625"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marL="0" lvl="1" indent="0" algn="ctr" defTabSz="914400" rtl="0" eaLnBrk="1" latinLnBrk="0" hangingPunct="1">
              <a:lnSpc>
                <a:spcPct val="100000"/>
              </a:lnSpc>
              <a:spcBef>
                <a:spcPts val="500"/>
              </a:spcBef>
              <a:buFontTx/>
              <a:buNone/>
            </a:pPr>
            <a:r>
              <a:rPr lang="en-GB"/>
              <a:t>Second level</a:t>
            </a:r>
          </a:p>
        </p:txBody>
      </p:sp>
      <p:sp>
        <p:nvSpPr>
          <p:cNvPr id="31" name="Text Placeholder 6">
            <a:extLst>
              <a:ext uri="{FF2B5EF4-FFF2-40B4-BE49-F238E27FC236}">
                <a16:creationId xmlns:a16="http://schemas.microsoft.com/office/drawing/2014/main" id="{3ED0FB50-A8D6-2C4C-9479-68E43B8DBD41}"/>
              </a:ext>
            </a:extLst>
          </p:cNvPr>
          <p:cNvSpPr>
            <a:spLocks noGrp="1"/>
          </p:cNvSpPr>
          <p:nvPr>
            <p:ph type="body" sz="quarter" idx="37"/>
          </p:nvPr>
        </p:nvSpPr>
        <p:spPr>
          <a:xfrm>
            <a:off x="9550666" y="4389589"/>
            <a:ext cx="2079625"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marL="0" lvl="1" indent="0" algn="ctr" defTabSz="914400" rtl="0" eaLnBrk="1" latinLnBrk="0" hangingPunct="1">
              <a:lnSpc>
                <a:spcPct val="100000"/>
              </a:lnSpc>
              <a:spcBef>
                <a:spcPts val="500"/>
              </a:spcBef>
              <a:buFontTx/>
              <a:buNone/>
            </a:pPr>
            <a:r>
              <a:rPr lang="en-GB"/>
              <a:t>Second level</a:t>
            </a:r>
          </a:p>
        </p:txBody>
      </p:sp>
      <p:sp>
        <p:nvSpPr>
          <p:cNvPr id="5" name="Footer Placeholder 4"/>
          <p:cNvSpPr>
            <a:spLocks noGrp="1"/>
          </p:cNvSpPr>
          <p:nvPr>
            <p:ph type="ftr" sz="quarter" idx="38"/>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1501563738"/>
      </p:ext>
    </p:extLst>
  </p:cSld>
  <p:clrMapOvr>
    <a:masterClrMapping/>
  </p:clrMapOvr>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 Icons Tx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3199653"/>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810291" y="3199653"/>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5060291" y="3199653"/>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7310291" y="3199653"/>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9560291" y="3199653"/>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145292" y="2067942"/>
            <a:ext cx="899999" cy="900000"/>
          </a:xfrm>
          <a:prstGeom prst="rect">
            <a:avLst/>
          </a:prstGeom>
        </p:spPr>
        <p:txBody>
          <a:bodyPr/>
          <a:lstStyle/>
          <a:p>
            <a:endParaRPr lang="en-US"/>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3395292" y="2067942"/>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5645292" y="2067942"/>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7895292" y="2067942"/>
            <a:ext cx="899999" cy="900000"/>
          </a:xfrm>
          <a:prstGeom prst="rect">
            <a:avLst/>
          </a:prstGeom>
        </p:spPr>
        <p:txBody>
          <a:bodyPr/>
          <a:lstStyle/>
          <a:p>
            <a:endParaRPr lang="en-US"/>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145292" y="2067942"/>
            <a:ext cx="899999" cy="900000"/>
          </a:xfrm>
          <a:prstGeom prst="rect">
            <a:avLst/>
          </a:prstGeom>
        </p:spPr>
        <p:txBody>
          <a:bodyPr/>
          <a:lstStyle/>
          <a:p>
            <a:endParaRPr lang="en-US"/>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 Placeholder 5">
            <a:extLst>
              <a:ext uri="{FF2B5EF4-FFF2-40B4-BE49-F238E27FC236}">
                <a16:creationId xmlns:a16="http://schemas.microsoft.com/office/drawing/2014/main" id="{74D17EFA-7636-244B-A89D-5DD37DDD6E09}"/>
              </a:ext>
            </a:extLst>
          </p:cNvPr>
          <p:cNvSpPr>
            <a:spLocks noGrp="1"/>
          </p:cNvSpPr>
          <p:nvPr>
            <p:ph type="body" sz="quarter" idx="41"/>
          </p:nvPr>
        </p:nvSpPr>
        <p:spPr>
          <a:xfrm>
            <a:off x="695162" y="3566648"/>
            <a:ext cx="1800259"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36" name="Text Placeholder 5">
            <a:extLst>
              <a:ext uri="{FF2B5EF4-FFF2-40B4-BE49-F238E27FC236}">
                <a16:creationId xmlns:a16="http://schemas.microsoft.com/office/drawing/2014/main" id="{5BE02D18-4B51-2A48-88AA-6A2E098C1344}"/>
              </a:ext>
            </a:extLst>
          </p:cNvPr>
          <p:cNvSpPr>
            <a:spLocks noGrp="1"/>
          </p:cNvSpPr>
          <p:nvPr>
            <p:ph type="body" sz="quarter" idx="42"/>
          </p:nvPr>
        </p:nvSpPr>
        <p:spPr>
          <a:xfrm>
            <a:off x="2945162" y="3566648"/>
            <a:ext cx="1800259"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37" name="Text Placeholder 5">
            <a:extLst>
              <a:ext uri="{FF2B5EF4-FFF2-40B4-BE49-F238E27FC236}">
                <a16:creationId xmlns:a16="http://schemas.microsoft.com/office/drawing/2014/main" id="{739B9F11-50A6-E548-8820-E247047BB3AC}"/>
              </a:ext>
            </a:extLst>
          </p:cNvPr>
          <p:cNvSpPr>
            <a:spLocks noGrp="1"/>
          </p:cNvSpPr>
          <p:nvPr>
            <p:ph type="body" sz="quarter" idx="43"/>
          </p:nvPr>
        </p:nvSpPr>
        <p:spPr>
          <a:xfrm>
            <a:off x="5195162" y="3566648"/>
            <a:ext cx="1800259"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38" name="Text Placeholder 5">
            <a:extLst>
              <a:ext uri="{FF2B5EF4-FFF2-40B4-BE49-F238E27FC236}">
                <a16:creationId xmlns:a16="http://schemas.microsoft.com/office/drawing/2014/main" id="{C58F0901-0711-B54C-A3CA-041B6C3A07B4}"/>
              </a:ext>
            </a:extLst>
          </p:cNvPr>
          <p:cNvSpPr>
            <a:spLocks noGrp="1"/>
          </p:cNvSpPr>
          <p:nvPr>
            <p:ph type="body" sz="quarter" idx="44"/>
          </p:nvPr>
        </p:nvSpPr>
        <p:spPr>
          <a:xfrm>
            <a:off x="7445162" y="3566648"/>
            <a:ext cx="1800259"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39" name="Text Placeholder 5">
            <a:extLst>
              <a:ext uri="{FF2B5EF4-FFF2-40B4-BE49-F238E27FC236}">
                <a16:creationId xmlns:a16="http://schemas.microsoft.com/office/drawing/2014/main" id="{3ED72F9E-C8C3-B546-9216-BADCB741F679}"/>
              </a:ext>
            </a:extLst>
          </p:cNvPr>
          <p:cNvSpPr>
            <a:spLocks noGrp="1"/>
          </p:cNvSpPr>
          <p:nvPr>
            <p:ph type="body" sz="quarter" idx="45"/>
          </p:nvPr>
        </p:nvSpPr>
        <p:spPr>
          <a:xfrm>
            <a:off x="9695162" y="3566648"/>
            <a:ext cx="1800259" cy="571951"/>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5" name="Footer Placeholder 4"/>
          <p:cNvSpPr>
            <a:spLocks noGrp="1"/>
          </p:cNvSpPr>
          <p:nvPr>
            <p:ph type="ftr" sz="quarter" idx="46"/>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1144993727"/>
      </p:ext>
    </p:extLst>
  </p:cSld>
  <p:clrMapOvr>
    <a:masterClrMapping/>
  </p:clrMapOvr>
  <p:hf hd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 Icons Txt w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110711"/>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370292" y="2979000"/>
            <a:ext cx="899999" cy="900000"/>
          </a:xfrm>
          <a:prstGeom prst="rect">
            <a:avLst/>
          </a:prstGeom>
        </p:spPr>
        <p:txBody>
          <a:bodyPr/>
          <a:lstStyle/>
          <a:p>
            <a:endParaRPr lang="en-US"/>
          </a:p>
        </p:txBody>
      </p:sp>
      <p:cxnSp>
        <p:nvCxnSpPr>
          <p:cNvPr id="23" name="Straight Connector 22">
            <a:extLst>
              <a:ext uri="{FF2B5EF4-FFF2-40B4-BE49-F238E27FC236}">
                <a16:creationId xmlns:a16="http://schemas.microsoft.com/office/drawing/2014/main" id="{C12AE9B6-5C3A-0E4F-AB74-2BFC07AC8DDB}"/>
              </a:ext>
            </a:extLst>
          </p:cNvPr>
          <p:cNvCxnSpPr>
            <a:cxnSpLocks/>
          </p:cNvCxnSpPr>
          <p:nvPr userDrawn="1"/>
        </p:nvCxnSpPr>
        <p:spPr>
          <a:xfrm>
            <a:off x="3410291" y="4110711"/>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19">
            <a:extLst>
              <a:ext uri="{FF2B5EF4-FFF2-40B4-BE49-F238E27FC236}">
                <a16:creationId xmlns:a16="http://schemas.microsoft.com/office/drawing/2014/main" id="{C2A0EEE9-DDCD-E446-868C-64CFB4BE3999}"/>
              </a:ext>
            </a:extLst>
          </p:cNvPr>
          <p:cNvSpPr>
            <a:spLocks noGrp="1" noChangeAspect="1"/>
          </p:cNvSpPr>
          <p:nvPr>
            <p:ph type="pic" sz="quarter" idx="24"/>
          </p:nvPr>
        </p:nvSpPr>
        <p:spPr>
          <a:xfrm>
            <a:off x="4220292" y="2979000"/>
            <a:ext cx="899999" cy="900000"/>
          </a:xfrm>
          <a:prstGeom prst="rect">
            <a:avLst/>
          </a:prstGeom>
        </p:spPr>
        <p:txBody>
          <a:bodyPr/>
          <a:lstStyle/>
          <a:p>
            <a:endParaRPr lang="en-US"/>
          </a:p>
        </p:txBody>
      </p:sp>
      <p:cxnSp>
        <p:nvCxnSpPr>
          <p:cNvPr id="28" name="Straight Connector 27">
            <a:extLst>
              <a:ext uri="{FF2B5EF4-FFF2-40B4-BE49-F238E27FC236}">
                <a16:creationId xmlns:a16="http://schemas.microsoft.com/office/drawing/2014/main" id="{8029C45E-0DBC-A144-BD9E-582A845687E1}"/>
              </a:ext>
            </a:extLst>
          </p:cNvPr>
          <p:cNvCxnSpPr>
            <a:cxnSpLocks/>
          </p:cNvCxnSpPr>
          <p:nvPr userDrawn="1"/>
        </p:nvCxnSpPr>
        <p:spPr>
          <a:xfrm>
            <a:off x="9110291" y="4110711"/>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Picture Placeholder 19">
            <a:extLst>
              <a:ext uri="{FF2B5EF4-FFF2-40B4-BE49-F238E27FC236}">
                <a16:creationId xmlns:a16="http://schemas.microsoft.com/office/drawing/2014/main" id="{2EE6232A-C2F1-6B45-97EC-9A161DF9AFA5}"/>
              </a:ext>
            </a:extLst>
          </p:cNvPr>
          <p:cNvSpPr>
            <a:spLocks noGrp="1" noChangeAspect="1"/>
          </p:cNvSpPr>
          <p:nvPr>
            <p:ph type="pic" sz="quarter" idx="26"/>
          </p:nvPr>
        </p:nvSpPr>
        <p:spPr>
          <a:xfrm>
            <a:off x="9920292" y="2979000"/>
            <a:ext cx="899999" cy="900000"/>
          </a:xfrm>
          <a:prstGeom prst="rect">
            <a:avLst/>
          </a:prstGeom>
        </p:spPr>
        <p:txBody>
          <a:bodyPr/>
          <a:lstStyle/>
          <a:p>
            <a:endParaRPr lang="en-US"/>
          </a:p>
        </p:txBody>
      </p:sp>
      <p:sp>
        <p:nvSpPr>
          <p:cNvPr id="15" name="TextBox 1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16" name="Straight Connector 15">
            <a:extLst>
              <a:ext uri="{FF2B5EF4-FFF2-40B4-BE49-F238E27FC236}">
                <a16:creationId xmlns:a16="http://schemas.microsoft.com/office/drawing/2014/main" id="{EC6A30B3-8F9F-4D4C-A508-5032BEA074FD}"/>
              </a:ext>
            </a:extLst>
          </p:cNvPr>
          <p:cNvCxnSpPr>
            <a:cxnSpLocks/>
          </p:cNvCxnSpPr>
          <p:nvPr userDrawn="1"/>
        </p:nvCxnSpPr>
        <p:spPr>
          <a:xfrm>
            <a:off x="6260291" y="4110711"/>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cture Placeholder 19">
            <a:extLst>
              <a:ext uri="{FF2B5EF4-FFF2-40B4-BE49-F238E27FC236}">
                <a16:creationId xmlns:a16="http://schemas.microsoft.com/office/drawing/2014/main" id="{A405C0CA-A632-EE40-AFEB-77DFF2A3CC0D}"/>
              </a:ext>
            </a:extLst>
          </p:cNvPr>
          <p:cNvSpPr>
            <a:spLocks noGrp="1" noChangeAspect="1"/>
          </p:cNvSpPr>
          <p:nvPr>
            <p:ph type="pic" sz="quarter" idx="32"/>
          </p:nvPr>
        </p:nvSpPr>
        <p:spPr>
          <a:xfrm>
            <a:off x="7070292" y="2979000"/>
            <a:ext cx="899999" cy="900000"/>
          </a:xfrm>
          <a:prstGeom prst="rect">
            <a:avLst/>
          </a:prstGeom>
        </p:spPr>
        <p:txBody>
          <a:bodyPr/>
          <a:lstStyle/>
          <a:p>
            <a:endParaRPr lang="en-US"/>
          </a:p>
        </p:txBody>
      </p:sp>
      <p:sp>
        <p:nvSpPr>
          <p:cNvPr id="22" name="Text Placeholder 26">
            <a:extLst>
              <a:ext uri="{FF2B5EF4-FFF2-40B4-BE49-F238E27FC236}">
                <a16:creationId xmlns:a16="http://schemas.microsoft.com/office/drawing/2014/main" id="{DFB7D8FC-D11C-BA43-8642-3241B7D738A5}"/>
              </a:ext>
            </a:extLst>
          </p:cNvPr>
          <p:cNvSpPr>
            <a:spLocks noGrp="1"/>
          </p:cNvSpPr>
          <p:nvPr>
            <p:ph type="body" sz="quarter" idx="22"/>
          </p:nvPr>
        </p:nvSpPr>
        <p:spPr>
          <a:xfrm>
            <a:off x="550864" y="2051050"/>
            <a:ext cx="11090274" cy="1210588"/>
          </a:xfrm>
          <a:prstGeom prst="rect">
            <a:avLst/>
          </a:prstGeom>
        </p:spPr>
        <p:txBody>
          <a:bodyPr/>
          <a:lstStyle>
            <a:lvl2pPr>
              <a:defRPr>
                <a:solidFill>
                  <a:schemeClr val="accent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Text Placeholder 6">
            <a:extLst>
              <a:ext uri="{FF2B5EF4-FFF2-40B4-BE49-F238E27FC236}">
                <a16:creationId xmlns:a16="http://schemas.microsoft.com/office/drawing/2014/main" id="{074032EA-5C2A-C045-89DF-E8E8143415B3}"/>
              </a:ext>
            </a:extLst>
          </p:cNvPr>
          <p:cNvSpPr>
            <a:spLocks noGrp="1"/>
          </p:cNvSpPr>
          <p:nvPr>
            <p:ph type="body" sz="quarter" idx="33"/>
          </p:nvPr>
        </p:nvSpPr>
        <p:spPr>
          <a:xfrm>
            <a:off x="550862" y="4477706"/>
            <a:ext cx="2523600" cy="664284"/>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25" name="Text Placeholder 6">
            <a:extLst>
              <a:ext uri="{FF2B5EF4-FFF2-40B4-BE49-F238E27FC236}">
                <a16:creationId xmlns:a16="http://schemas.microsoft.com/office/drawing/2014/main" id="{61D06D1C-8E63-7343-8393-9A90296588E4}"/>
              </a:ext>
            </a:extLst>
          </p:cNvPr>
          <p:cNvSpPr>
            <a:spLocks noGrp="1"/>
          </p:cNvSpPr>
          <p:nvPr>
            <p:ph type="body" sz="quarter" idx="34"/>
          </p:nvPr>
        </p:nvSpPr>
        <p:spPr>
          <a:xfrm>
            <a:off x="3402805" y="4477706"/>
            <a:ext cx="25236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marL="0" lvl="1" indent="0" algn="ctr" defTabSz="914400" rtl="0" eaLnBrk="1" latinLnBrk="0" hangingPunct="1">
              <a:lnSpc>
                <a:spcPct val="100000"/>
              </a:lnSpc>
              <a:spcBef>
                <a:spcPts val="500"/>
              </a:spcBef>
              <a:buFontTx/>
              <a:buNone/>
            </a:pPr>
            <a:r>
              <a:rPr lang="en-GB"/>
              <a:t>Second level</a:t>
            </a:r>
          </a:p>
        </p:txBody>
      </p:sp>
      <p:sp>
        <p:nvSpPr>
          <p:cNvPr id="27" name="Text Placeholder 6">
            <a:extLst>
              <a:ext uri="{FF2B5EF4-FFF2-40B4-BE49-F238E27FC236}">
                <a16:creationId xmlns:a16="http://schemas.microsoft.com/office/drawing/2014/main" id="{3FED709C-A135-9349-AC97-45620C3FC3B0}"/>
              </a:ext>
            </a:extLst>
          </p:cNvPr>
          <p:cNvSpPr>
            <a:spLocks noGrp="1"/>
          </p:cNvSpPr>
          <p:nvPr>
            <p:ph type="body" sz="quarter" idx="35"/>
          </p:nvPr>
        </p:nvSpPr>
        <p:spPr>
          <a:xfrm>
            <a:off x="6254748" y="4477706"/>
            <a:ext cx="25236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marL="0" lvl="1" indent="0" algn="ctr" defTabSz="914400" rtl="0" eaLnBrk="1" latinLnBrk="0" hangingPunct="1">
              <a:lnSpc>
                <a:spcPct val="100000"/>
              </a:lnSpc>
              <a:spcBef>
                <a:spcPts val="500"/>
              </a:spcBef>
              <a:buFontTx/>
              <a:buNone/>
            </a:pPr>
            <a:r>
              <a:rPr lang="en-GB"/>
              <a:t>Second level</a:t>
            </a:r>
          </a:p>
        </p:txBody>
      </p:sp>
      <p:sp>
        <p:nvSpPr>
          <p:cNvPr id="29" name="Text Placeholder 6">
            <a:extLst>
              <a:ext uri="{FF2B5EF4-FFF2-40B4-BE49-F238E27FC236}">
                <a16:creationId xmlns:a16="http://schemas.microsoft.com/office/drawing/2014/main" id="{E1ACC2A3-B798-4C49-9F4D-1B38ED97ADFE}"/>
              </a:ext>
            </a:extLst>
          </p:cNvPr>
          <p:cNvSpPr>
            <a:spLocks noGrp="1"/>
          </p:cNvSpPr>
          <p:nvPr>
            <p:ph type="body" sz="quarter" idx="36"/>
          </p:nvPr>
        </p:nvSpPr>
        <p:spPr>
          <a:xfrm>
            <a:off x="9106691" y="4477706"/>
            <a:ext cx="2523600" cy="664284"/>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marL="0" lvl="1" indent="0" algn="ctr" defTabSz="914400" rtl="0" eaLnBrk="1" latinLnBrk="0" hangingPunct="1">
              <a:lnSpc>
                <a:spcPct val="100000"/>
              </a:lnSpc>
              <a:spcBef>
                <a:spcPts val="500"/>
              </a:spcBef>
              <a:buFontTx/>
              <a:buNone/>
            </a:pPr>
            <a:r>
              <a:rPr lang="en-GB"/>
              <a:t>Second level</a:t>
            </a:r>
          </a:p>
        </p:txBody>
      </p:sp>
      <p:sp>
        <p:nvSpPr>
          <p:cNvPr id="5" name="Footer Placeholder 4"/>
          <p:cNvSpPr>
            <a:spLocks noGrp="1"/>
          </p:cNvSpPr>
          <p:nvPr>
            <p:ph type="ftr" sz="quarter" idx="37"/>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571374042"/>
      </p:ext>
    </p:extLst>
  </p:cSld>
  <p:clrMapOvr>
    <a:masterClrMapping/>
  </p:clrMapOvr>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 Icons T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3199653"/>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370292" y="2067942"/>
            <a:ext cx="899999" cy="900000"/>
          </a:xfrm>
          <a:prstGeom prst="rect">
            <a:avLst/>
          </a:prstGeom>
        </p:spPr>
        <p:txBody>
          <a:bodyPr/>
          <a:lstStyle/>
          <a:p>
            <a:endParaRPr lang="en-US"/>
          </a:p>
        </p:txBody>
      </p:sp>
      <p:cxnSp>
        <p:nvCxnSpPr>
          <p:cNvPr id="23" name="Straight Connector 22">
            <a:extLst>
              <a:ext uri="{FF2B5EF4-FFF2-40B4-BE49-F238E27FC236}">
                <a16:creationId xmlns:a16="http://schemas.microsoft.com/office/drawing/2014/main" id="{C12AE9B6-5C3A-0E4F-AB74-2BFC07AC8DDB}"/>
              </a:ext>
            </a:extLst>
          </p:cNvPr>
          <p:cNvCxnSpPr>
            <a:cxnSpLocks/>
          </p:cNvCxnSpPr>
          <p:nvPr userDrawn="1"/>
        </p:nvCxnSpPr>
        <p:spPr>
          <a:xfrm>
            <a:off x="3410291" y="3199653"/>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19">
            <a:extLst>
              <a:ext uri="{FF2B5EF4-FFF2-40B4-BE49-F238E27FC236}">
                <a16:creationId xmlns:a16="http://schemas.microsoft.com/office/drawing/2014/main" id="{C2A0EEE9-DDCD-E446-868C-64CFB4BE3999}"/>
              </a:ext>
            </a:extLst>
          </p:cNvPr>
          <p:cNvSpPr>
            <a:spLocks noGrp="1" noChangeAspect="1"/>
          </p:cNvSpPr>
          <p:nvPr>
            <p:ph type="pic" sz="quarter" idx="24"/>
          </p:nvPr>
        </p:nvSpPr>
        <p:spPr>
          <a:xfrm>
            <a:off x="4220292" y="2067942"/>
            <a:ext cx="899999" cy="900000"/>
          </a:xfrm>
          <a:prstGeom prst="rect">
            <a:avLst/>
          </a:prstGeom>
        </p:spPr>
        <p:txBody>
          <a:bodyPr/>
          <a:lstStyle/>
          <a:p>
            <a:endParaRPr lang="en-US"/>
          </a:p>
        </p:txBody>
      </p:sp>
      <p:cxnSp>
        <p:nvCxnSpPr>
          <p:cNvPr id="28" name="Straight Connector 27">
            <a:extLst>
              <a:ext uri="{FF2B5EF4-FFF2-40B4-BE49-F238E27FC236}">
                <a16:creationId xmlns:a16="http://schemas.microsoft.com/office/drawing/2014/main" id="{8029C45E-0DBC-A144-BD9E-582A845687E1}"/>
              </a:ext>
            </a:extLst>
          </p:cNvPr>
          <p:cNvCxnSpPr>
            <a:cxnSpLocks/>
          </p:cNvCxnSpPr>
          <p:nvPr userDrawn="1"/>
        </p:nvCxnSpPr>
        <p:spPr>
          <a:xfrm>
            <a:off x="9110291" y="3199653"/>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Picture Placeholder 19">
            <a:extLst>
              <a:ext uri="{FF2B5EF4-FFF2-40B4-BE49-F238E27FC236}">
                <a16:creationId xmlns:a16="http://schemas.microsoft.com/office/drawing/2014/main" id="{2EE6232A-C2F1-6B45-97EC-9A161DF9AFA5}"/>
              </a:ext>
            </a:extLst>
          </p:cNvPr>
          <p:cNvSpPr>
            <a:spLocks noGrp="1" noChangeAspect="1"/>
          </p:cNvSpPr>
          <p:nvPr>
            <p:ph type="pic" sz="quarter" idx="26"/>
          </p:nvPr>
        </p:nvSpPr>
        <p:spPr>
          <a:xfrm>
            <a:off x="9920292" y="2067942"/>
            <a:ext cx="899999" cy="900000"/>
          </a:xfrm>
          <a:prstGeom prst="rect">
            <a:avLst/>
          </a:prstGeom>
        </p:spPr>
        <p:txBody>
          <a:bodyPr/>
          <a:lstStyle/>
          <a:p>
            <a:endParaRPr lang="en-US"/>
          </a:p>
        </p:txBody>
      </p:sp>
      <p:sp>
        <p:nvSpPr>
          <p:cNvPr id="15" name="TextBox 1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16" name="Straight Connector 15">
            <a:extLst>
              <a:ext uri="{FF2B5EF4-FFF2-40B4-BE49-F238E27FC236}">
                <a16:creationId xmlns:a16="http://schemas.microsoft.com/office/drawing/2014/main" id="{EC6A30B3-8F9F-4D4C-A508-5032BEA074FD}"/>
              </a:ext>
            </a:extLst>
          </p:cNvPr>
          <p:cNvCxnSpPr>
            <a:cxnSpLocks/>
          </p:cNvCxnSpPr>
          <p:nvPr userDrawn="1"/>
        </p:nvCxnSpPr>
        <p:spPr>
          <a:xfrm>
            <a:off x="6260291" y="3199653"/>
            <a:ext cx="25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cture Placeholder 19">
            <a:extLst>
              <a:ext uri="{FF2B5EF4-FFF2-40B4-BE49-F238E27FC236}">
                <a16:creationId xmlns:a16="http://schemas.microsoft.com/office/drawing/2014/main" id="{A405C0CA-A632-EE40-AFEB-77DFF2A3CC0D}"/>
              </a:ext>
            </a:extLst>
          </p:cNvPr>
          <p:cNvSpPr>
            <a:spLocks noGrp="1" noChangeAspect="1"/>
          </p:cNvSpPr>
          <p:nvPr>
            <p:ph type="pic" sz="quarter" idx="32"/>
          </p:nvPr>
        </p:nvSpPr>
        <p:spPr>
          <a:xfrm>
            <a:off x="7070292" y="2067942"/>
            <a:ext cx="899999" cy="900000"/>
          </a:xfrm>
          <a:prstGeom prst="rect">
            <a:avLst/>
          </a:prstGeom>
        </p:spPr>
        <p:txBody>
          <a:bodyPr/>
          <a:lstStyle/>
          <a:p>
            <a:endParaRPr lang="en-US"/>
          </a:p>
        </p:txBody>
      </p:sp>
      <p:sp>
        <p:nvSpPr>
          <p:cNvPr id="18" name="Text Placeholder 5">
            <a:extLst>
              <a:ext uri="{FF2B5EF4-FFF2-40B4-BE49-F238E27FC236}">
                <a16:creationId xmlns:a16="http://schemas.microsoft.com/office/drawing/2014/main" id="{2FCB8002-FD7A-2948-AEC0-0E3843F22283}"/>
              </a:ext>
            </a:extLst>
          </p:cNvPr>
          <p:cNvSpPr>
            <a:spLocks noGrp="1"/>
          </p:cNvSpPr>
          <p:nvPr>
            <p:ph type="body" sz="quarter" idx="41"/>
          </p:nvPr>
        </p:nvSpPr>
        <p:spPr>
          <a:xfrm>
            <a:off x="560388" y="3566648"/>
            <a:ext cx="251407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19" name="Text Placeholder 5">
            <a:extLst>
              <a:ext uri="{FF2B5EF4-FFF2-40B4-BE49-F238E27FC236}">
                <a16:creationId xmlns:a16="http://schemas.microsoft.com/office/drawing/2014/main" id="{7D210909-1C7D-A543-91D4-1DB6915EADEA}"/>
              </a:ext>
            </a:extLst>
          </p:cNvPr>
          <p:cNvSpPr>
            <a:spLocks noGrp="1"/>
          </p:cNvSpPr>
          <p:nvPr>
            <p:ph type="body" sz="quarter" idx="42"/>
          </p:nvPr>
        </p:nvSpPr>
        <p:spPr>
          <a:xfrm>
            <a:off x="3412331" y="3566648"/>
            <a:ext cx="251407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29" name="Text Placeholder 5">
            <a:extLst>
              <a:ext uri="{FF2B5EF4-FFF2-40B4-BE49-F238E27FC236}">
                <a16:creationId xmlns:a16="http://schemas.microsoft.com/office/drawing/2014/main" id="{62DC447C-ED7E-CA45-B984-861385D075E8}"/>
              </a:ext>
            </a:extLst>
          </p:cNvPr>
          <p:cNvSpPr>
            <a:spLocks noGrp="1"/>
          </p:cNvSpPr>
          <p:nvPr>
            <p:ph type="body" sz="quarter" idx="43"/>
          </p:nvPr>
        </p:nvSpPr>
        <p:spPr>
          <a:xfrm>
            <a:off x="6264274" y="3566648"/>
            <a:ext cx="251407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30" name="Text Placeholder 5">
            <a:extLst>
              <a:ext uri="{FF2B5EF4-FFF2-40B4-BE49-F238E27FC236}">
                <a16:creationId xmlns:a16="http://schemas.microsoft.com/office/drawing/2014/main" id="{4B4B280E-0062-2248-A3F6-D81ABC5C9865}"/>
              </a:ext>
            </a:extLst>
          </p:cNvPr>
          <p:cNvSpPr>
            <a:spLocks noGrp="1"/>
          </p:cNvSpPr>
          <p:nvPr>
            <p:ph type="body" sz="quarter" idx="44"/>
          </p:nvPr>
        </p:nvSpPr>
        <p:spPr>
          <a:xfrm>
            <a:off x="9116216" y="3566648"/>
            <a:ext cx="251407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5" name="Footer Placeholder 4"/>
          <p:cNvSpPr>
            <a:spLocks noGrp="1"/>
          </p:cNvSpPr>
          <p:nvPr>
            <p:ph type="ftr" sz="quarter" idx="45"/>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223948538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 Bg 1 Col Txt 2">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08D449A-C3AD-744C-8C61-31B4671560C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35128" y="5051"/>
            <a:ext cx="12339128" cy="6854638"/>
          </a:xfrm>
          <a:prstGeom prst="rect">
            <a:avLst/>
          </a:prstGeom>
        </p:spPr>
      </p:pic>
      <p:grpSp>
        <p:nvGrpSpPr>
          <p:cNvPr id="6" name="Group 5">
            <a:extLst>
              <a:ext uri="{FF2B5EF4-FFF2-40B4-BE49-F238E27FC236}">
                <a16:creationId xmlns:a16="http://schemas.microsoft.com/office/drawing/2014/main" id="{5BA27900-B931-9340-AC70-7A5853480612}"/>
              </a:ext>
            </a:extLst>
          </p:cNvPr>
          <p:cNvGrpSpPr/>
          <p:nvPr userDrawn="1"/>
        </p:nvGrpSpPr>
        <p:grpSpPr>
          <a:xfrm>
            <a:off x="-135128" y="0"/>
            <a:ext cx="6227953" cy="6858000"/>
            <a:chOff x="5975400" y="0"/>
            <a:chExt cx="6227953" cy="6858000"/>
          </a:xfrm>
        </p:grpSpPr>
        <p:sp>
          <p:nvSpPr>
            <p:cNvPr id="7" name="Rectangle 6">
              <a:extLst>
                <a:ext uri="{FF2B5EF4-FFF2-40B4-BE49-F238E27FC236}">
                  <a16:creationId xmlns:a16="http://schemas.microsoft.com/office/drawing/2014/main" id="{EC260FF0-F24F-BD45-9C25-2DADB25CC7F1}"/>
                </a:ext>
              </a:extLst>
            </p:cNvPr>
            <p:cNvSpPr/>
            <p:nvPr userDrawn="1"/>
          </p:nvSpPr>
          <p:spPr>
            <a:xfrm>
              <a:off x="6453352" y="0"/>
              <a:ext cx="5187786"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1D2047D5-F0AB-AE40-B108-40ADF67D06D6}"/>
                </a:ext>
              </a:extLst>
            </p:cNvPr>
            <p:cNvSpPr/>
            <p:nvPr userDrawn="1"/>
          </p:nvSpPr>
          <p:spPr>
            <a:xfrm flipH="1">
              <a:off x="5975400" y="0"/>
              <a:ext cx="25807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737167D9-3367-E14F-926D-251580015834}"/>
                </a:ext>
              </a:extLst>
            </p:cNvPr>
            <p:cNvSpPr/>
            <p:nvPr userDrawn="1"/>
          </p:nvSpPr>
          <p:spPr>
            <a:xfrm flipH="1">
              <a:off x="11861012" y="0"/>
              <a:ext cx="34234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6B234D3A-E9D6-F544-A380-E1DD88485EE8}"/>
                </a:ext>
              </a:extLst>
            </p:cNvPr>
            <p:cNvSpPr/>
            <p:nvPr userDrawn="1"/>
          </p:nvSpPr>
          <p:spPr>
            <a:xfrm>
              <a:off x="7291387" y="0"/>
              <a:ext cx="434032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panose="020B0606030504020204" pitchFamily="34" charset="0"/>
                <a:ea typeface="Open Sans" panose="020B0606030504020204" pitchFamily="34" charset="0"/>
                <a:cs typeface="Open Sans" panose="020B0606030504020204" pitchFamily="34" charset="0"/>
              </a:endParaRPr>
            </a:p>
          </p:txBody>
        </p:sp>
      </p:grpSp>
      <p:sp>
        <p:nvSpPr>
          <p:cNvPr id="11" name="Title 1">
            <a:extLst>
              <a:ext uri="{FF2B5EF4-FFF2-40B4-BE49-F238E27FC236}">
                <a16:creationId xmlns:a16="http://schemas.microsoft.com/office/drawing/2014/main" id="{C3FF1614-36DF-7349-B809-0B9BDF879713}"/>
              </a:ext>
            </a:extLst>
          </p:cNvPr>
          <p:cNvSpPr>
            <a:spLocks noGrp="1"/>
          </p:cNvSpPr>
          <p:nvPr>
            <p:ph type="title"/>
          </p:nvPr>
        </p:nvSpPr>
        <p:spPr>
          <a:xfrm>
            <a:off x="1543464" y="723802"/>
            <a:ext cx="3520966" cy="538609"/>
          </a:xfrm>
        </p:spPr>
        <p:txBody>
          <a:bodyPr/>
          <a:lstStyle/>
          <a:p>
            <a:r>
              <a:rPr lang="en-GB"/>
              <a:t>Click to edit Master title style</a:t>
            </a:r>
            <a:endParaRPr lang="en-US"/>
          </a:p>
        </p:txBody>
      </p:sp>
      <p:cxnSp>
        <p:nvCxnSpPr>
          <p:cNvPr id="12" name="Straight Connector 11">
            <a:extLst>
              <a:ext uri="{FF2B5EF4-FFF2-40B4-BE49-F238E27FC236}">
                <a16:creationId xmlns:a16="http://schemas.microsoft.com/office/drawing/2014/main" id="{2EEA35C9-7A56-9C42-8E14-076BA02D4057}"/>
              </a:ext>
            </a:extLst>
          </p:cNvPr>
          <p:cNvCxnSpPr>
            <a:cxnSpLocks/>
          </p:cNvCxnSpPr>
          <p:nvPr userDrawn="1"/>
        </p:nvCxnSpPr>
        <p:spPr>
          <a:xfrm>
            <a:off x="1543464" y="13165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8">
            <a:extLst>
              <a:ext uri="{FF2B5EF4-FFF2-40B4-BE49-F238E27FC236}">
                <a16:creationId xmlns:a16="http://schemas.microsoft.com/office/drawing/2014/main" id="{0C55A19B-944A-1446-B279-AAF8E1B3F27A}"/>
              </a:ext>
            </a:extLst>
          </p:cNvPr>
          <p:cNvSpPr>
            <a:spLocks noGrp="1"/>
          </p:cNvSpPr>
          <p:nvPr>
            <p:ph type="body" sz="quarter" idx="12"/>
          </p:nvPr>
        </p:nvSpPr>
        <p:spPr>
          <a:xfrm>
            <a:off x="1542698" y="2051050"/>
            <a:ext cx="3520800" cy="1210588"/>
          </a:xfrm>
        </p:spPr>
        <p:txBody>
          <a:bodyPr/>
          <a:lstStyle>
            <a:lvl1pPr>
              <a:defRPr b="0" i="0">
                <a:solidFill>
                  <a:schemeClr val="accent3"/>
                </a:solidFill>
                <a:latin typeface="Merriweather Light" pitchFamily="2" charset="77"/>
              </a:defRPr>
            </a:lvl1pPr>
            <a:lvl2pPr>
              <a:defRPr>
                <a:solidFill>
                  <a:schemeClr val="accent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 </a:t>
            </a:r>
            <a:endParaRPr lang="en-US"/>
          </a:p>
        </p:txBody>
      </p:sp>
      <p:sp>
        <p:nvSpPr>
          <p:cNvPr id="19" name="TextBox 18">
            <a:extLst>
              <a:ext uri="{FF2B5EF4-FFF2-40B4-BE49-F238E27FC236}">
                <a16:creationId xmlns:a16="http://schemas.microsoft.com/office/drawing/2014/main" id="{32EB5062-5912-454F-9545-02BD45E12DD1}"/>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background image: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Right click &gt; Format background &gt; Picture or texture fill &gt; File &gt; Select a correctly sized PPT wide image</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Placeholder 5">
            <a:extLst>
              <a:ext uri="{FF2B5EF4-FFF2-40B4-BE49-F238E27FC236}">
                <a16:creationId xmlns:a16="http://schemas.microsoft.com/office/drawing/2014/main" id="{683CF3BE-5E97-E444-A66F-50CB1DF04969}"/>
              </a:ext>
            </a:extLst>
          </p:cNvPr>
          <p:cNvSpPr>
            <a:spLocks noGrp="1"/>
          </p:cNvSpPr>
          <p:nvPr>
            <p:ph type="body" sz="quarter" idx="42"/>
          </p:nvPr>
        </p:nvSpPr>
        <p:spPr>
          <a:xfrm>
            <a:off x="1524000" y="3429000"/>
            <a:ext cx="3539497"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748694582"/>
      </p:ext>
    </p:extLst>
  </p:cSld>
  <p:clrMapOvr>
    <a:masterClrMapping/>
  </p:clrMapOvr>
  <p:hf hd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 Icons Txt w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145506"/>
            <a:ext cx="3213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716890" y="3013795"/>
            <a:ext cx="899999" cy="900000"/>
          </a:xfrm>
          <a:prstGeom prst="rect">
            <a:avLst/>
          </a:prstGeom>
        </p:spPr>
        <p:txBody>
          <a:bodyPr/>
          <a:lstStyle/>
          <a:p>
            <a:endParaRPr lang="en-US"/>
          </a:p>
        </p:txBody>
      </p:sp>
      <p:cxnSp>
        <p:nvCxnSpPr>
          <p:cNvPr id="23" name="Straight Connector 22">
            <a:extLst>
              <a:ext uri="{FF2B5EF4-FFF2-40B4-BE49-F238E27FC236}">
                <a16:creationId xmlns:a16="http://schemas.microsoft.com/office/drawing/2014/main" id="{C12AE9B6-5C3A-0E4F-AB74-2BFC07AC8DDB}"/>
              </a:ext>
            </a:extLst>
          </p:cNvPr>
          <p:cNvCxnSpPr>
            <a:cxnSpLocks/>
          </p:cNvCxnSpPr>
          <p:nvPr userDrawn="1"/>
        </p:nvCxnSpPr>
        <p:spPr>
          <a:xfrm>
            <a:off x="4495208" y="4145506"/>
            <a:ext cx="3213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19">
            <a:extLst>
              <a:ext uri="{FF2B5EF4-FFF2-40B4-BE49-F238E27FC236}">
                <a16:creationId xmlns:a16="http://schemas.microsoft.com/office/drawing/2014/main" id="{C2A0EEE9-DDCD-E446-868C-64CFB4BE3999}"/>
              </a:ext>
            </a:extLst>
          </p:cNvPr>
          <p:cNvSpPr>
            <a:spLocks noGrp="1" noChangeAspect="1"/>
          </p:cNvSpPr>
          <p:nvPr>
            <p:ph type="pic" sz="quarter" idx="24"/>
          </p:nvPr>
        </p:nvSpPr>
        <p:spPr>
          <a:xfrm>
            <a:off x="5651807" y="3013795"/>
            <a:ext cx="899999" cy="900000"/>
          </a:xfrm>
          <a:prstGeom prst="rect">
            <a:avLst/>
          </a:prstGeom>
        </p:spPr>
        <p:txBody>
          <a:bodyPr/>
          <a:lstStyle/>
          <a:p>
            <a:endParaRPr lang="en-US"/>
          </a:p>
        </p:txBody>
      </p:sp>
      <p:cxnSp>
        <p:nvCxnSpPr>
          <p:cNvPr id="28" name="Straight Connector 27">
            <a:extLst>
              <a:ext uri="{FF2B5EF4-FFF2-40B4-BE49-F238E27FC236}">
                <a16:creationId xmlns:a16="http://schemas.microsoft.com/office/drawing/2014/main" id="{8029C45E-0DBC-A144-BD9E-582A845687E1}"/>
              </a:ext>
            </a:extLst>
          </p:cNvPr>
          <p:cNvCxnSpPr>
            <a:cxnSpLocks/>
          </p:cNvCxnSpPr>
          <p:nvPr userDrawn="1"/>
        </p:nvCxnSpPr>
        <p:spPr>
          <a:xfrm>
            <a:off x="8430127" y="4145506"/>
            <a:ext cx="3213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Picture Placeholder 19">
            <a:extLst>
              <a:ext uri="{FF2B5EF4-FFF2-40B4-BE49-F238E27FC236}">
                <a16:creationId xmlns:a16="http://schemas.microsoft.com/office/drawing/2014/main" id="{2EE6232A-C2F1-6B45-97EC-9A161DF9AFA5}"/>
              </a:ext>
            </a:extLst>
          </p:cNvPr>
          <p:cNvSpPr>
            <a:spLocks noGrp="1" noChangeAspect="1"/>
          </p:cNvSpPr>
          <p:nvPr>
            <p:ph type="pic" sz="quarter" idx="26"/>
          </p:nvPr>
        </p:nvSpPr>
        <p:spPr>
          <a:xfrm>
            <a:off x="9586726" y="3013795"/>
            <a:ext cx="899999" cy="900000"/>
          </a:xfrm>
          <a:prstGeom prst="rect">
            <a:avLst/>
          </a:prstGeom>
        </p:spPr>
        <p:txBody>
          <a:bodyPr/>
          <a:lstStyle/>
          <a:p>
            <a:endParaRPr lang="en-US"/>
          </a:p>
        </p:txBody>
      </p:sp>
      <p:sp>
        <p:nvSpPr>
          <p:cNvPr id="15" name="TextBox 1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 Placeholder 26">
            <a:extLst>
              <a:ext uri="{FF2B5EF4-FFF2-40B4-BE49-F238E27FC236}">
                <a16:creationId xmlns:a16="http://schemas.microsoft.com/office/drawing/2014/main" id="{DBF7C0DB-1744-DA49-B215-8F5F26B4BC80}"/>
              </a:ext>
            </a:extLst>
          </p:cNvPr>
          <p:cNvSpPr>
            <a:spLocks noGrp="1"/>
          </p:cNvSpPr>
          <p:nvPr>
            <p:ph type="body" sz="quarter" idx="22"/>
          </p:nvPr>
        </p:nvSpPr>
        <p:spPr>
          <a:xfrm>
            <a:off x="550864" y="2051050"/>
            <a:ext cx="11090274" cy="1210588"/>
          </a:xfrm>
          <a:prstGeom prst="rect">
            <a:avLst/>
          </a:prstGeom>
        </p:spPr>
        <p:txBody>
          <a:bodyPr/>
          <a:lstStyle>
            <a:lvl2pPr>
              <a:defRPr>
                <a:solidFill>
                  <a:schemeClr val="accent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6">
            <a:extLst>
              <a:ext uri="{FF2B5EF4-FFF2-40B4-BE49-F238E27FC236}">
                <a16:creationId xmlns:a16="http://schemas.microsoft.com/office/drawing/2014/main" id="{825745B3-37C9-D24D-9D98-127A91884F91}"/>
              </a:ext>
            </a:extLst>
          </p:cNvPr>
          <p:cNvSpPr>
            <a:spLocks noGrp="1"/>
          </p:cNvSpPr>
          <p:nvPr>
            <p:ph type="body" sz="quarter" idx="33"/>
          </p:nvPr>
        </p:nvSpPr>
        <p:spPr>
          <a:xfrm>
            <a:off x="550862" y="4512501"/>
            <a:ext cx="3218400" cy="448841"/>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21" name="Text Placeholder 6">
            <a:extLst>
              <a:ext uri="{FF2B5EF4-FFF2-40B4-BE49-F238E27FC236}">
                <a16:creationId xmlns:a16="http://schemas.microsoft.com/office/drawing/2014/main" id="{83D563AB-3B12-FD40-B7BF-A665BEBBE7C3}"/>
              </a:ext>
            </a:extLst>
          </p:cNvPr>
          <p:cNvSpPr>
            <a:spLocks noGrp="1"/>
          </p:cNvSpPr>
          <p:nvPr>
            <p:ph type="body" sz="quarter" idx="34"/>
          </p:nvPr>
        </p:nvSpPr>
        <p:spPr>
          <a:xfrm>
            <a:off x="4487893" y="4512501"/>
            <a:ext cx="3218400" cy="448841"/>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marL="0" lvl="1" indent="0" algn="ctr" defTabSz="914400" rtl="0" eaLnBrk="1" latinLnBrk="0" hangingPunct="1">
              <a:lnSpc>
                <a:spcPct val="100000"/>
              </a:lnSpc>
              <a:spcBef>
                <a:spcPts val="500"/>
              </a:spcBef>
              <a:buFontTx/>
              <a:buNone/>
            </a:pPr>
            <a:r>
              <a:rPr lang="en-GB"/>
              <a:t>Second level</a:t>
            </a:r>
          </a:p>
        </p:txBody>
      </p:sp>
      <p:sp>
        <p:nvSpPr>
          <p:cNvPr id="22" name="Text Placeholder 6">
            <a:extLst>
              <a:ext uri="{FF2B5EF4-FFF2-40B4-BE49-F238E27FC236}">
                <a16:creationId xmlns:a16="http://schemas.microsoft.com/office/drawing/2014/main" id="{9B42E5A0-4F60-4645-B39A-60A5EB01606B}"/>
              </a:ext>
            </a:extLst>
          </p:cNvPr>
          <p:cNvSpPr>
            <a:spLocks noGrp="1"/>
          </p:cNvSpPr>
          <p:nvPr>
            <p:ph type="body" sz="quarter" idx="35"/>
          </p:nvPr>
        </p:nvSpPr>
        <p:spPr>
          <a:xfrm>
            <a:off x="8424923" y="4512501"/>
            <a:ext cx="3218400" cy="448841"/>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marL="0" lvl="1" indent="0" algn="ctr" defTabSz="914400" rtl="0" eaLnBrk="1" latinLnBrk="0" hangingPunct="1">
              <a:lnSpc>
                <a:spcPct val="100000"/>
              </a:lnSpc>
              <a:spcBef>
                <a:spcPts val="500"/>
              </a:spcBef>
              <a:buFontTx/>
              <a:buNone/>
            </a:pPr>
            <a:r>
              <a:rPr lang="en-GB"/>
              <a:t>Second level</a:t>
            </a:r>
          </a:p>
        </p:txBody>
      </p:sp>
      <p:sp>
        <p:nvSpPr>
          <p:cNvPr id="5" name="Footer Placeholder 4"/>
          <p:cNvSpPr>
            <a:spLocks noGrp="1"/>
          </p:cNvSpPr>
          <p:nvPr>
            <p:ph type="ftr" sz="quarter" idx="36"/>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2483227072"/>
      </p:ext>
    </p:extLst>
  </p:cSld>
  <p:clrMapOvr>
    <a:masterClrMapping/>
  </p:clrMapOvr>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Icons T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3199653"/>
            <a:ext cx="3213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716890" y="2067942"/>
            <a:ext cx="899999" cy="900000"/>
          </a:xfrm>
          <a:prstGeom prst="rect">
            <a:avLst/>
          </a:prstGeom>
        </p:spPr>
        <p:txBody>
          <a:bodyPr/>
          <a:lstStyle/>
          <a:p>
            <a:endParaRPr lang="en-US"/>
          </a:p>
        </p:txBody>
      </p:sp>
      <p:cxnSp>
        <p:nvCxnSpPr>
          <p:cNvPr id="23" name="Straight Connector 22">
            <a:extLst>
              <a:ext uri="{FF2B5EF4-FFF2-40B4-BE49-F238E27FC236}">
                <a16:creationId xmlns:a16="http://schemas.microsoft.com/office/drawing/2014/main" id="{C12AE9B6-5C3A-0E4F-AB74-2BFC07AC8DDB}"/>
              </a:ext>
            </a:extLst>
          </p:cNvPr>
          <p:cNvCxnSpPr>
            <a:cxnSpLocks/>
          </p:cNvCxnSpPr>
          <p:nvPr userDrawn="1"/>
        </p:nvCxnSpPr>
        <p:spPr>
          <a:xfrm>
            <a:off x="4495208" y="3199653"/>
            <a:ext cx="3213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19">
            <a:extLst>
              <a:ext uri="{FF2B5EF4-FFF2-40B4-BE49-F238E27FC236}">
                <a16:creationId xmlns:a16="http://schemas.microsoft.com/office/drawing/2014/main" id="{C2A0EEE9-DDCD-E446-868C-64CFB4BE3999}"/>
              </a:ext>
            </a:extLst>
          </p:cNvPr>
          <p:cNvSpPr>
            <a:spLocks noGrp="1" noChangeAspect="1"/>
          </p:cNvSpPr>
          <p:nvPr>
            <p:ph type="pic" sz="quarter" idx="24"/>
          </p:nvPr>
        </p:nvSpPr>
        <p:spPr>
          <a:xfrm>
            <a:off x="5651807" y="2067942"/>
            <a:ext cx="899999" cy="900000"/>
          </a:xfrm>
          <a:prstGeom prst="rect">
            <a:avLst/>
          </a:prstGeom>
        </p:spPr>
        <p:txBody>
          <a:bodyPr/>
          <a:lstStyle/>
          <a:p>
            <a:endParaRPr lang="en-US"/>
          </a:p>
        </p:txBody>
      </p:sp>
      <p:cxnSp>
        <p:nvCxnSpPr>
          <p:cNvPr id="28" name="Straight Connector 27">
            <a:extLst>
              <a:ext uri="{FF2B5EF4-FFF2-40B4-BE49-F238E27FC236}">
                <a16:creationId xmlns:a16="http://schemas.microsoft.com/office/drawing/2014/main" id="{8029C45E-0DBC-A144-BD9E-582A845687E1}"/>
              </a:ext>
            </a:extLst>
          </p:cNvPr>
          <p:cNvCxnSpPr>
            <a:cxnSpLocks/>
          </p:cNvCxnSpPr>
          <p:nvPr userDrawn="1"/>
        </p:nvCxnSpPr>
        <p:spPr>
          <a:xfrm>
            <a:off x="8430127" y="3199653"/>
            <a:ext cx="32131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Picture Placeholder 19">
            <a:extLst>
              <a:ext uri="{FF2B5EF4-FFF2-40B4-BE49-F238E27FC236}">
                <a16:creationId xmlns:a16="http://schemas.microsoft.com/office/drawing/2014/main" id="{2EE6232A-C2F1-6B45-97EC-9A161DF9AFA5}"/>
              </a:ext>
            </a:extLst>
          </p:cNvPr>
          <p:cNvSpPr>
            <a:spLocks noGrp="1" noChangeAspect="1"/>
          </p:cNvSpPr>
          <p:nvPr>
            <p:ph type="pic" sz="quarter" idx="26"/>
          </p:nvPr>
        </p:nvSpPr>
        <p:spPr>
          <a:xfrm>
            <a:off x="9586726" y="2067942"/>
            <a:ext cx="899999" cy="900000"/>
          </a:xfrm>
          <a:prstGeom prst="rect">
            <a:avLst/>
          </a:prstGeom>
        </p:spPr>
        <p:txBody>
          <a:bodyPr/>
          <a:lstStyle/>
          <a:p>
            <a:endParaRPr lang="en-US"/>
          </a:p>
        </p:txBody>
      </p:sp>
      <p:sp>
        <p:nvSpPr>
          <p:cNvPr id="15" name="TextBox 1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5">
            <a:extLst>
              <a:ext uri="{FF2B5EF4-FFF2-40B4-BE49-F238E27FC236}">
                <a16:creationId xmlns:a16="http://schemas.microsoft.com/office/drawing/2014/main" id="{1F8F0A69-FD3E-C646-8BEF-E9017FD002BD}"/>
              </a:ext>
            </a:extLst>
          </p:cNvPr>
          <p:cNvSpPr>
            <a:spLocks noGrp="1"/>
          </p:cNvSpPr>
          <p:nvPr>
            <p:ph type="body" sz="quarter" idx="41"/>
          </p:nvPr>
        </p:nvSpPr>
        <p:spPr>
          <a:xfrm>
            <a:off x="560388" y="3566648"/>
            <a:ext cx="3210914"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18" name="Text Placeholder 5">
            <a:extLst>
              <a:ext uri="{FF2B5EF4-FFF2-40B4-BE49-F238E27FC236}">
                <a16:creationId xmlns:a16="http://schemas.microsoft.com/office/drawing/2014/main" id="{34CBAA9B-6D25-6141-9F85-0146FE66E69C}"/>
              </a:ext>
            </a:extLst>
          </p:cNvPr>
          <p:cNvSpPr>
            <a:spLocks noGrp="1"/>
          </p:cNvSpPr>
          <p:nvPr>
            <p:ph type="body" sz="quarter" idx="42"/>
          </p:nvPr>
        </p:nvSpPr>
        <p:spPr>
          <a:xfrm>
            <a:off x="4497490" y="3566648"/>
            <a:ext cx="3210914"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22" name="Text Placeholder 5">
            <a:extLst>
              <a:ext uri="{FF2B5EF4-FFF2-40B4-BE49-F238E27FC236}">
                <a16:creationId xmlns:a16="http://schemas.microsoft.com/office/drawing/2014/main" id="{9525533D-30BC-CC49-8206-FD1E82082A4D}"/>
              </a:ext>
            </a:extLst>
          </p:cNvPr>
          <p:cNvSpPr>
            <a:spLocks noGrp="1"/>
          </p:cNvSpPr>
          <p:nvPr>
            <p:ph type="body" sz="quarter" idx="43"/>
          </p:nvPr>
        </p:nvSpPr>
        <p:spPr>
          <a:xfrm>
            <a:off x="8432409" y="3566648"/>
            <a:ext cx="3210914"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5" name="Footer Placeholder 4"/>
          <p:cNvSpPr>
            <a:spLocks noGrp="1"/>
          </p:cNvSpPr>
          <p:nvPr>
            <p:ph type="ftr" sz="quarter" idx="44"/>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261914244"/>
      </p:ext>
    </p:extLst>
  </p:cSld>
  <p:clrMapOvr>
    <a:masterClrMapping/>
  </p:clrMapOvr>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Icons Txt w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110711"/>
            <a:ext cx="5464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2842428" y="2979000"/>
            <a:ext cx="899999" cy="900000"/>
          </a:xfrm>
          <a:prstGeom prst="rect">
            <a:avLst/>
          </a:prstGeom>
        </p:spPr>
        <p:txBody>
          <a:bodyPr/>
          <a:lstStyle/>
          <a:p>
            <a:endParaRPr lang="en-US"/>
          </a:p>
        </p:txBody>
      </p:sp>
      <p:cxnSp>
        <p:nvCxnSpPr>
          <p:cNvPr id="23" name="Straight Connector 22">
            <a:extLst>
              <a:ext uri="{FF2B5EF4-FFF2-40B4-BE49-F238E27FC236}">
                <a16:creationId xmlns:a16="http://schemas.microsoft.com/office/drawing/2014/main" id="{A579FAA7-98FB-E544-9C83-DC197244D2E9}"/>
              </a:ext>
            </a:extLst>
          </p:cNvPr>
          <p:cNvCxnSpPr>
            <a:cxnSpLocks/>
          </p:cNvCxnSpPr>
          <p:nvPr userDrawn="1"/>
        </p:nvCxnSpPr>
        <p:spPr>
          <a:xfrm>
            <a:off x="6181602" y="4110711"/>
            <a:ext cx="5464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19">
            <a:extLst>
              <a:ext uri="{FF2B5EF4-FFF2-40B4-BE49-F238E27FC236}">
                <a16:creationId xmlns:a16="http://schemas.microsoft.com/office/drawing/2014/main" id="{53630E84-A68F-E140-B839-5783595DB30A}"/>
              </a:ext>
            </a:extLst>
          </p:cNvPr>
          <p:cNvSpPr>
            <a:spLocks noGrp="1" noChangeAspect="1"/>
          </p:cNvSpPr>
          <p:nvPr>
            <p:ph type="pic" sz="quarter" idx="24"/>
          </p:nvPr>
        </p:nvSpPr>
        <p:spPr>
          <a:xfrm>
            <a:off x="8463739" y="2979000"/>
            <a:ext cx="899999" cy="900000"/>
          </a:xfrm>
          <a:prstGeom prst="rect">
            <a:avLst/>
          </a:prstGeom>
        </p:spPr>
        <p:txBody>
          <a:bodyPr/>
          <a:lstStyle/>
          <a:p>
            <a:endParaRPr lang="en-US"/>
          </a:p>
        </p:txBody>
      </p:sp>
      <p:sp>
        <p:nvSpPr>
          <p:cNvPr id="12" name="TextBox 11">
            <a:extLst>
              <a:ext uri="{FF2B5EF4-FFF2-40B4-BE49-F238E27FC236}">
                <a16:creationId xmlns:a16="http://schemas.microsoft.com/office/drawing/2014/main" id="{0FF7FDED-604E-9542-A498-445A3F22664B}"/>
              </a:ext>
            </a:extLst>
          </p:cNvPr>
          <p:cNvSpPr txBox="1"/>
          <p:nvPr userDrawn="1"/>
        </p:nvSpPr>
        <p:spPr>
          <a:xfrm>
            <a:off x="1" y="7021559"/>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 Placeholder 26">
            <a:extLst>
              <a:ext uri="{FF2B5EF4-FFF2-40B4-BE49-F238E27FC236}">
                <a16:creationId xmlns:a16="http://schemas.microsoft.com/office/drawing/2014/main" id="{4315E49D-93D9-034F-9A34-11FB1C6EFE0B}"/>
              </a:ext>
            </a:extLst>
          </p:cNvPr>
          <p:cNvSpPr>
            <a:spLocks noGrp="1"/>
          </p:cNvSpPr>
          <p:nvPr>
            <p:ph type="body" sz="quarter" idx="22"/>
          </p:nvPr>
        </p:nvSpPr>
        <p:spPr>
          <a:xfrm>
            <a:off x="550864" y="2051050"/>
            <a:ext cx="11090274" cy="1210588"/>
          </a:xfrm>
          <a:prstGeom prst="rect">
            <a:avLst/>
          </a:prstGeom>
        </p:spPr>
        <p:txBody>
          <a:bodyPr/>
          <a:lstStyle>
            <a:lvl2pPr>
              <a:defRPr>
                <a:solidFill>
                  <a:schemeClr val="accent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6">
            <a:extLst>
              <a:ext uri="{FF2B5EF4-FFF2-40B4-BE49-F238E27FC236}">
                <a16:creationId xmlns:a16="http://schemas.microsoft.com/office/drawing/2014/main" id="{3F5C5856-7D13-9F4D-9F98-957E8E87393C}"/>
              </a:ext>
            </a:extLst>
          </p:cNvPr>
          <p:cNvSpPr>
            <a:spLocks noGrp="1"/>
          </p:cNvSpPr>
          <p:nvPr>
            <p:ph type="body" sz="quarter" idx="33"/>
          </p:nvPr>
        </p:nvSpPr>
        <p:spPr>
          <a:xfrm>
            <a:off x="663789" y="4477706"/>
            <a:ext cx="5259600" cy="448841"/>
          </a:xfrm>
        </p:spPr>
        <p:txBody>
          <a:bodyPr/>
          <a:lstStyle>
            <a:lvl1pPr algn="ctr">
              <a:defRPr sz="1400">
                <a:solidFill>
                  <a:schemeClr val="accent2"/>
                </a:solidFill>
              </a:defRPr>
            </a:lvl1pPr>
            <a:lvl2pPr algn="ctr">
              <a:defRPr sz="1100" b="0" i="0">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a:t>
            </a:r>
          </a:p>
        </p:txBody>
      </p:sp>
      <p:sp>
        <p:nvSpPr>
          <p:cNvPr id="16" name="Text Placeholder 6">
            <a:extLst>
              <a:ext uri="{FF2B5EF4-FFF2-40B4-BE49-F238E27FC236}">
                <a16:creationId xmlns:a16="http://schemas.microsoft.com/office/drawing/2014/main" id="{8F438A7C-9D6B-9F45-A699-F23DABF939BA}"/>
              </a:ext>
            </a:extLst>
          </p:cNvPr>
          <p:cNvSpPr>
            <a:spLocks noGrp="1"/>
          </p:cNvSpPr>
          <p:nvPr>
            <p:ph type="body" sz="quarter" idx="34"/>
          </p:nvPr>
        </p:nvSpPr>
        <p:spPr>
          <a:xfrm>
            <a:off x="6282138" y="4477706"/>
            <a:ext cx="5259600" cy="448841"/>
          </a:xfrm>
        </p:spPr>
        <p:txBody>
          <a:bodyPr/>
          <a:lstStyle>
            <a:lvl1pPr algn="ctr">
              <a:defRPr sz="1400">
                <a:solidFill>
                  <a:schemeClr val="accent2"/>
                </a:solidFill>
              </a:defRPr>
            </a:lvl1pPr>
            <a:lvl2pPr algn="ctr">
              <a:defRPr lang="en-GB"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marL="0" lvl="1" indent="0" algn="ctr" defTabSz="914400" rtl="0" eaLnBrk="1" latinLnBrk="0" hangingPunct="1">
              <a:lnSpc>
                <a:spcPct val="100000"/>
              </a:lnSpc>
              <a:spcBef>
                <a:spcPts val="500"/>
              </a:spcBef>
              <a:buFontTx/>
              <a:buNone/>
            </a:pPr>
            <a:r>
              <a:rPr lang="en-GB"/>
              <a:t>Second level</a:t>
            </a:r>
          </a:p>
        </p:txBody>
      </p:sp>
      <p:sp>
        <p:nvSpPr>
          <p:cNvPr id="5" name="Footer Placeholder 4"/>
          <p:cNvSpPr>
            <a:spLocks noGrp="1"/>
          </p:cNvSpPr>
          <p:nvPr>
            <p:ph type="ftr" sz="quarter" idx="35"/>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3769109529"/>
      </p:ext>
    </p:extLst>
  </p:cSld>
  <p:clrMapOvr>
    <a:masterClrMapping/>
  </p:clrMapOvr>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 Icons T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3199653"/>
            <a:ext cx="5464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2842428" y="2067942"/>
            <a:ext cx="899999" cy="900000"/>
          </a:xfrm>
          <a:prstGeom prst="rect">
            <a:avLst/>
          </a:prstGeom>
        </p:spPr>
        <p:txBody>
          <a:bodyPr/>
          <a:lstStyle/>
          <a:p>
            <a:endParaRPr lang="en-US"/>
          </a:p>
        </p:txBody>
      </p:sp>
      <p:cxnSp>
        <p:nvCxnSpPr>
          <p:cNvPr id="23" name="Straight Connector 22">
            <a:extLst>
              <a:ext uri="{FF2B5EF4-FFF2-40B4-BE49-F238E27FC236}">
                <a16:creationId xmlns:a16="http://schemas.microsoft.com/office/drawing/2014/main" id="{A579FAA7-98FB-E544-9C83-DC197244D2E9}"/>
              </a:ext>
            </a:extLst>
          </p:cNvPr>
          <p:cNvCxnSpPr>
            <a:cxnSpLocks/>
          </p:cNvCxnSpPr>
          <p:nvPr userDrawn="1"/>
        </p:nvCxnSpPr>
        <p:spPr>
          <a:xfrm>
            <a:off x="6181602" y="3199653"/>
            <a:ext cx="5464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19">
            <a:extLst>
              <a:ext uri="{FF2B5EF4-FFF2-40B4-BE49-F238E27FC236}">
                <a16:creationId xmlns:a16="http://schemas.microsoft.com/office/drawing/2014/main" id="{53630E84-A68F-E140-B839-5783595DB30A}"/>
              </a:ext>
            </a:extLst>
          </p:cNvPr>
          <p:cNvSpPr>
            <a:spLocks noGrp="1" noChangeAspect="1"/>
          </p:cNvSpPr>
          <p:nvPr>
            <p:ph type="pic" sz="quarter" idx="24"/>
          </p:nvPr>
        </p:nvSpPr>
        <p:spPr>
          <a:xfrm>
            <a:off x="8463739" y="2067942"/>
            <a:ext cx="899999" cy="900000"/>
          </a:xfrm>
          <a:prstGeom prst="rect">
            <a:avLst/>
          </a:prstGeom>
        </p:spPr>
        <p:txBody>
          <a:bodyPr/>
          <a:lstStyle/>
          <a:p>
            <a:endParaRPr lang="en-US"/>
          </a:p>
        </p:txBody>
      </p:sp>
      <p:sp>
        <p:nvSpPr>
          <p:cNvPr id="12" name="TextBox 11">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Placeholder 5">
            <a:extLst>
              <a:ext uri="{FF2B5EF4-FFF2-40B4-BE49-F238E27FC236}">
                <a16:creationId xmlns:a16="http://schemas.microsoft.com/office/drawing/2014/main" id="{91F129B3-A526-454C-A315-CFD6DF22304D}"/>
              </a:ext>
            </a:extLst>
          </p:cNvPr>
          <p:cNvSpPr>
            <a:spLocks noGrp="1"/>
          </p:cNvSpPr>
          <p:nvPr>
            <p:ph type="body" sz="quarter" idx="41"/>
          </p:nvPr>
        </p:nvSpPr>
        <p:spPr>
          <a:xfrm>
            <a:off x="663789" y="3566648"/>
            <a:ext cx="5256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16" name="Text Placeholder 5">
            <a:extLst>
              <a:ext uri="{FF2B5EF4-FFF2-40B4-BE49-F238E27FC236}">
                <a16:creationId xmlns:a16="http://schemas.microsoft.com/office/drawing/2014/main" id="{17E6725C-0472-AC43-8C65-B4B522F82BFD}"/>
              </a:ext>
            </a:extLst>
          </p:cNvPr>
          <p:cNvSpPr>
            <a:spLocks noGrp="1"/>
          </p:cNvSpPr>
          <p:nvPr>
            <p:ph type="body" sz="quarter" idx="42"/>
          </p:nvPr>
        </p:nvSpPr>
        <p:spPr>
          <a:xfrm>
            <a:off x="6285738" y="3566648"/>
            <a:ext cx="5256000"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5" name="Footer Placeholder 4"/>
          <p:cNvSpPr>
            <a:spLocks noGrp="1"/>
          </p:cNvSpPr>
          <p:nvPr>
            <p:ph type="ftr" sz="quarter" idx="43"/>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733225727"/>
      </p:ext>
    </p:extLst>
  </p:cSld>
  <p:clrMapOvr>
    <a:masterClrMapping/>
  </p:clrMapOvr>
  <p:hf hd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 Icons Tx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3108466" y="2066800"/>
            <a:ext cx="676183" cy="676184"/>
          </a:xfrm>
          <a:prstGeom prst="rect">
            <a:avLst/>
          </a:prstGeom>
        </p:spPr>
        <p:txBody>
          <a:bodyPr/>
          <a:lstStyle/>
          <a:p>
            <a:endParaRPr lang="en-US"/>
          </a:p>
        </p:txBody>
      </p:sp>
      <p:sp>
        <p:nvSpPr>
          <p:cNvPr id="29" name="Text Placeholder 28">
            <a:extLst>
              <a:ext uri="{FF2B5EF4-FFF2-40B4-BE49-F238E27FC236}">
                <a16:creationId xmlns:a16="http://schemas.microsoft.com/office/drawing/2014/main" id="{1B28584A-CC80-3B4D-AB6E-38EBB639B008}"/>
              </a:ext>
            </a:extLst>
          </p:cNvPr>
          <p:cNvSpPr>
            <a:spLocks noGrp="1"/>
          </p:cNvSpPr>
          <p:nvPr>
            <p:ph type="body" sz="quarter" idx="23"/>
          </p:nvPr>
        </p:nvSpPr>
        <p:spPr>
          <a:xfrm>
            <a:off x="3935148" y="2059822"/>
            <a:ext cx="7695143" cy="1210588"/>
          </a:xfrm>
          <a:prstGeom prst="rect">
            <a:avLst/>
          </a:prstGeom>
        </p:spPr>
        <p:txBody>
          <a:bodyPr>
            <a:spAutoFit/>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 </a:t>
            </a:r>
          </a:p>
          <a:p>
            <a:pPr lvl="2"/>
            <a:r>
              <a:rPr lang="en-GB"/>
              <a:t>Third level</a:t>
            </a:r>
          </a:p>
          <a:p>
            <a:pPr lvl="3"/>
            <a:r>
              <a:rPr lang="en-GB"/>
              <a:t>Fourth level</a:t>
            </a:r>
          </a:p>
          <a:p>
            <a:pPr lvl="4"/>
            <a:r>
              <a:rPr lang="en-GB"/>
              <a:t>Fifth level</a:t>
            </a:r>
            <a:endParaRPr lang="en-US"/>
          </a:p>
        </p:txBody>
      </p:sp>
      <p:sp>
        <p:nvSpPr>
          <p:cNvPr id="23" name="Picture Placeholder 19">
            <a:extLst>
              <a:ext uri="{FF2B5EF4-FFF2-40B4-BE49-F238E27FC236}">
                <a16:creationId xmlns:a16="http://schemas.microsoft.com/office/drawing/2014/main" id="{1DA8199F-F671-5548-A0F3-416C7891908B}"/>
              </a:ext>
            </a:extLst>
          </p:cNvPr>
          <p:cNvSpPr>
            <a:spLocks noGrp="1" noChangeAspect="1"/>
          </p:cNvSpPr>
          <p:nvPr>
            <p:ph type="pic" sz="quarter" idx="24"/>
          </p:nvPr>
        </p:nvSpPr>
        <p:spPr>
          <a:xfrm>
            <a:off x="3108466" y="2916404"/>
            <a:ext cx="676183" cy="676184"/>
          </a:xfrm>
          <a:prstGeom prst="rect">
            <a:avLst/>
          </a:prstGeom>
        </p:spPr>
        <p:txBody>
          <a:bodyPr/>
          <a:lstStyle/>
          <a:p>
            <a:endParaRPr lang="en-US"/>
          </a:p>
        </p:txBody>
      </p:sp>
      <p:sp>
        <p:nvSpPr>
          <p:cNvPr id="26" name="Text Placeholder 28">
            <a:extLst>
              <a:ext uri="{FF2B5EF4-FFF2-40B4-BE49-F238E27FC236}">
                <a16:creationId xmlns:a16="http://schemas.microsoft.com/office/drawing/2014/main" id="{B153104C-76D8-3748-B8DF-26C55FD3683C}"/>
              </a:ext>
            </a:extLst>
          </p:cNvPr>
          <p:cNvSpPr>
            <a:spLocks noGrp="1"/>
          </p:cNvSpPr>
          <p:nvPr>
            <p:ph type="body" sz="quarter" idx="25"/>
          </p:nvPr>
        </p:nvSpPr>
        <p:spPr>
          <a:xfrm>
            <a:off x="3935148" y="2916404"/>
            <a:ext cx="7695143" cy="1210588"/>
          </a:xfrm>
          <a:prstGeom prst="rect">
            <a:avLst/>
          </a:prstGeom>
        </p:spPr>
        <p:txBody>
          <a:bodyPr>
            <a:spAutoFit/>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 </a:t>
            </a:r>
          </a:p>
          <a:p>
            <a:pPr lvl="2"/>
            <a:r>
              <a:rPr lang="en-GB"/>
              <a:t>Third level</a:t>
            </a:r>
          </a:p>
          <a:p>
            <a:pPr lvl="3"/>
            <a:r>
              <a:rPr lang="en-GB"/>
              <a:t>Fourth level</a:t>
            </a:r>
          </a:p>
          <a:p>
            <a:pPr lvl="4"/>
            <a:r>
              <a:rPr lang="en-GB"/>
              <a:t>Fifth level</a:t>
            </a:r>
            <a:endParaRPr lang="en-US"/>
          </a:p>
        </p:txBody>
      </p:sp>
      <p:sp>
        <p:nvSpPr>
          <p:cNvPr id="28" name="Picture Placeholder 19">
            <a:extLst>
              <a:ext uri="{FF2B5EF4-FFF2-40B4-BE49-F238E27FC236}">
                <a16:creationId xmlns:a16="http://schemas.microsoft.com/office/drawing/2014/main" id="{CDD9C207-828B-104A-A0D4-05D94E47C55D}"/>
              </a:ext>
            </a:extLst>
          </p:cNvPr>
          <p:cNvSpPr>
            <a:spLocks noGrp="1" noChangeAspect="1"/>
          </p:cNvSpPr>
          <p:nvPr>
            <p:ph type="pic" sz="quarter" idx="26"/>
          </p:nvPr>
        </p:nvSpPr>
        <p:spPr>
          <a:xfrm>
            <a:off x="3108466" y="3766008"/>
            <a:ext cx="676183" cy="676184"/>
          </a:xfrm>
          <a:prstGeom prst="rect">
            <a:avLst/>
          </a:prstGeom>
        </p:spPr>
        <p:txBody>
          <a:bodyPr/>
          <a:lstStyle/>
          <a:p>
            <a:endParaRPr lang="en-US"/>
          </a:p>
        </p:txBody>
      </p:sp>
      <p:sp>
        <p:nvSpPr>
          <p:cNvPr id="34" name="Text Placeholder 28">
            <a:extLst>
              <a:ext uri="{FF2B5EF4-FFF2-40B4-BE49-F238E27FC236}">
                <a16:creationId xmlns:a16="http://schemas.microsoft.com/office/drawing/2014/main" id="{3A2AF104-8209-A044-B12B-B1A018104A77}"/>
              </a:ext>
            </a:extLst>
          </p:cNvPr>
          <p:cNvSpPr>
            <a:spLocks noGrp="1"/>
          </p:cNvSpPr>
          <p:nvPr>
            <p:ph type="body" sz="quarter" idx="27"/>
          </p:nvPr>
        </p:nvSpPr>
        <p:spPr>
          <a:xfrm>
            <a:off x="3935148" y="3766008"/>
            <a:ext cx="7695143" cy="1210588"/>
          </a:xfrm>
          <a:prstGeom prst="rect">
            <a:avLst/>
          </a:prstGeom>
        </p:spPr>
        <p:txBody>
          <a:bodyPr>
            <a:spAutoFit/>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 </a:t>
            </a:r>
          </a:p>
          <a:p>
            <a:pPr lvl="2"/>
            <a:r>
              <a:rPr lang="en-GB"/>
              <a:t>Third level</a:t>
            </a:r>
          </a:p>
          <a:p>
            <a:pPr lvl="3"/>
            <a:r>
              <a:rPr lang="en-GB"/>
              <a:t>Fourth level</a:t>
            </a:r>
          </a:p>
          <a:p>
            <a:pPr lvl="4"/>
            <a:r>
              <a:rPr lang="en-GB"/>
              <a:t>Fifth level</a:t>
            </a:r>
            <a:endParaRPr lang="en-US"/>
          </a:p>
        </p:txBody>
      </p:sp>
      <p:sp>
        <p:nvSpPr>
          <p:cNvPr id="35" name="Picture Placeholder 19">
            <a:extLst>
              <a:ext uri="{FF2B5EF4-FFF2-40B4-BE49-F238E27FC236}">
                <a16:creationId xmlns:a16="http://schemas.microsoft.com/office/drawing/2014/main" id="{8A92180C-172E-3D45-A021-6773724764AE}"/>
              </a:ext>
            </a:extLst>
          </p:cNvPr>
          <p:cNvSpPr>
            <a:spLocks noGrp="1" noChangeAspect="1"/>
          </p:cNvSpPr>
          <p:nvPr>
            <p:ph type="pic" sz="quarter" idx="28"/>
          </p:nvPr>
        </p:nvSpPr>
        <p:spPr>
          <a:xfrm>
            <a:off x="3108466" y="4615612"/>
            <a:ext cx="676183" cy="676184"/>
          </a:xfrm>
          <a:prstGeom prst="rect">
            <a:avLst/>
          </a:prstGeom>
        </p:spPr>
        <p:txBody>
          <a:bodyPr/>
          <a:lstStyle/>
          <a:p>
            <a:endParaRPr lang="en-US"/>
          </a:p>
        </p:txBody>
      </p:sp>
      <p:sp>
        <p:nvSpPr>
          <p:cNvPr id="36" name="Text Placeholder 28">
            <a:extLst>
              <a:ext uri="{FF2B5EF4-FFF2-40B4-BE49-F238E27FC236}">
                <a16:creationId xmlns:a16="http://schemas.microsoft.com/office/drawing/2014/main" id="{ED3092CB-98D7-084F-BE33-0F1329D7C808}"/>
              </a:ext>
            </a:extLst>
          </p:cNvPr>
          <p:cNvSpPr>
            <a:spLocks noGrp="1"/>
          </p:cNvSpPr>
          <p:nvPr>
            <p:ph type="body" sz="quarter" idx="29"/>
          </p:nvPr>
        </p:nvSpPr>
        <p:spPr>
          <a:xfrm>
            <a:off x="3935148" y="4615612"/>
            <a:ext cx="7695143" cy="1210588"/>
          </a:xfrm>
          <a:prstGeom prst="rect">
            <a:avLst/>
          </a:prstGeom>
        </p:spPr>
        <p:txBody>
          <a:bodyPr>
            <a:spAutoFit/>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 </a:t>
            </a:r>
          </a:p>
          <a:p>
            <a:pPr lvl="2"/>
            <a:r>
              <a:rPr lang="en-GB"/>
              <a:t>Third level</a:t>
            </a:r>
          </a:p>
          <a:p>
            <a:pPr lvl="3"/>
            <a:r>
              <a:rPr lang="en-GB"/>
              <a:t>Fourth level</a:t>
            </a:r>
          </a:p>
          <a:p>
            <a:pPr lvl="4"/>
            <a:r>
              <a:rPr lang="en-GB"/>
              <a:t>Fifth level</a:t>
            </a:r>
            <a:endParaRPr lang="en-US"/>
          </a:p>
        </p:txBody>
      </p:sp>
      <p:sp>
        <p:nvSpPr>
          <p:cNvPr id="37" name="Picture Placeholder 19">
            <a:extLst>
              <a:ext uri="{FF2B5EF4-FFF2-40B4-BE49-F238E27FC236}">
                <a16:creationId xmlns:a16="http://schemas.microsoft.com/office/drawing/2014/main" id="{414E06DB-E1DA-0D43-AD02-BDD24A67BD28}"/>
              </a:ext>
            </a:extLst>
          </p:cNvPr>
          <p:cNvSpPr>
            <a:spLocks noGrp="1" noChangeAspect="1"/>
          </p:cNvSpPr>
          <p:nvPr>
            <p:ph type="pic" sz="quarter" idx="30"/>
          </p:nvPr>
        </p:nvSpPr>
        <p:spPr>
          <a:xfrm>
            <a:off x="3108466" y="5465216"/>
            <a:ext cx="676183" cy="676184"/>
          </a:xfrm>
          <a:prstGeom prst="rect">
            <a:avLst/>
          </a:prstGeom>
        </p:spPr>
        <p:txBody>
          <a:bodyPr/>
          <a:lstStyle/>
          <a:p>
            <a:endParaRPr lang="en-US"/>
          </a:p>
        </p:txBody>
      </p:sp>
      <p:sp>
        <p:nvSpPr>
          <p:cNvPr id="38" name="Text Placeholder 28">
            <a:extLst>
              <a:ext uri="{FF2B5EF4-FFF2-40B4-BE49-F238E27FC236}">
                <a16:creationId xmlns:a16="http://schemas.microsoft.com/office/drawing/2014/main" id="{3B14F61F-B88D-1D44-A56D-2B14573A1522}"/>
              </a:ext>
            </a:extLst>
          </p:cNvPr>
          <p:cNvSpPr>
            <a:spLocks noGrp="1"/>
          </p:cNvSpPr>
          <p:nvPr>
            <p:ph type="body" sz="quarter" idx="31"/>
          </p:nvPr>
        </p:nvSpPr>
        <p:spPr>
          <a:xfrm>
            <a:off x="3935148" y="5465216"/>
            <a:ext cx="7695143" cy="1210588"/>
          </a:xfrm>
          <a:prstGeom prst="rect">
            <a:avLst/>
          </a:prstGeom>
        </p:spPr>
        <p:txBody>
          <a:bodyPr>
            <a:spAutoFit/>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 </a:t>
            </a:r>
          </a:p>
          <a:p>
            <a:pPr lvl="2"/>
            <a:r>
              <a:rPr lang="en-GB"/>
              <a:t>Third level</a:t>
            </a:r>
          </a:p>
          <a:p>
            <a:pPr lvl="3"/>
            <a:r>
              <a:rPr lang="en-GB"/>
              <a:t>Fourth level</a:t>
            </a:r>
          </a:p>
          <a:p>
            <a:pPr lvl="4"/>
            <a:r>
              <a:rPr lang="en-GB"/>
              <a:t>Fifth level</a:t>
            </a:r>
            <a:endParaRPr lang="en-US"/>
          </a:p>
        </p:txBody>
      </p:sp>
      <p:sp>
        <p:nvSpPr>
          <p:cNvPr id="17" name="TextBox 16">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18" name="Content Placeholder 5"/>
          <p:cNvSpPr>
            <a:spLocks noGrp="1"/>
          </p:cNvSpPr>
          <p:nvPr>
            <p:ph sz="quarter" idx="38"/>
          </p:nvPr>
        </p:nvSpPr>
        <p:spPr>
          <a:xfrm>
            <a:off x="560291" y="2051050"/>
            <a:ext cx="2089150" cy="1687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9"/>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373412482"/>
      </p:ext>
    </p:extLst>
  </p:cSld>
  <p:clrMapOvr>
    <a:masterClrMapping/>
  </p:clrMapOvr>
  <p:hf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 Icons Tx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3108466" y="2066800"/>
            <a:ext cx="676183" cy="676184"/>
          </a:xfrm>
          <a:prstGeom prst="rect">
            <a:avLst/>
          </a:prstGeom>
        </p:spPr>
        <p:txBody>
          <a:bodyPr/>
          <a:lstStyle/>
          <a:p>
            <a:endParaRPr lang="en-US"/>
          </a:p>
        </p:txBody>
      </p:sp>
      <p:sp>
        <p:nvSpPr>
          <p:cNvPr id="29" name="Text Placeholder 28">
            <a:extLst>
              <a:ext uri="{FF2B5EF4-FFF2-40B4-BE49-F238E27FC236}">
                <a16:creationId xmlns:a16="http://schemas.microsoft.com/office/drawing/2014/main" id="{1B28584A-CC80-3B4D-AB6E-38EBB639B008}"/>
              </a:ext>
            </a:extLst>
          </p:cNvPr>
          <p:cNvSpPr>
            <a:spLocks noGrp="1"/>
          </p:cNvSpPr>
          <p:nvPr>
            <p:ph type="body" sz="quarter" idx="23"/>
          </p:nvPr>
        </p:nvSpPr>
        <p:spPr>
          <a:xfrm>
            <a:off x="3935148" y="2059822"/>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 </a:t>
            </a:r>
          </a:p>
          <a:p>
            <a:pPr lvl="2"/>
            <a:r>
              <a:rPr lang="en-GB"/>
              <a:t>Third level</a:t>
            </a:r>
          </a:p>
          <a:p>
            <a:pPr lvl="3"/>
            <a:r>
              <a:rPr lang="en-GB"/>
              <a:t>Fourth level</a:t>
            </a:r>
          </a:p>
          <a:p>
            <a:pPr lvl="4"/>
            <a:r>
              <a:rPr lang="en-GB"/>
              <a:t>Fifth level</a:t>
            </a:r>
            <a:endParaRPr lang="en-US"/>
          </a:p>
        </p:txBody>
      </p:sp>
      <p:sp>
        <p:nvSpPr>
          <p:cNvPr id="23" name="Picture Placeholder 19">
            <a:extLst>
              <a:ext uri="{FF2B5EF4-FFF2-40B4-BE49-F238E27FC236}">
                <a16:creationId xmlns:a16="http://schemas.microsoft.com/office/drawing/2014/main" id="{1DA8199F-F671-5548-A0F3-416C7891908B}"/>
              </a:ext>
            </a:extLst>
          </p:cNvPr>
          <p:cNvSpPr>
            <a:spLocks noGrp="1" noChangeAspect="1"/>
          </p:cNvSpPr>
          <p:nvPr>
            <p:ph type="pic" sz="quarter" idx="24"/>
          </p:nvPr>
        </p:nvSpPr>
        <p:spPr>
          <a:xfrm>
            <a:off x="3108466" y="3062049"/>
            <a:ext cx="676183" cy="676184"/>
          </a:xfrm>
          <a:prstGeom prst="rect">
            <a:avLst/>
          </a:prstGeom>
        </p:spPr>
        <p:txBody>
          <a:bodyPr/>
          <a:lstStyle/>
          <a:p>
            <a:endParaRPr lang="en-US"/>
          </a:p>
        </p:txBody>
      </p:sp>
      <p:sp>
        <p:nvSpPr>
          <p:cNvPr id="26" name="Text Placeholder 28">
            <a:extLst>
              <a:ext uri="{FF2B5EF4-FFF2-40B4-BE49-F238E27FC236}">
                <a16:creationId xmlns:a16="http://schemas.microsoft.com/office/drawing/2014/main" id="{B153104C-76D8-3748-B8DF-26C55FD3683C}"/>
              </a:ext>
            </a:extLst>
          </p:cNvPr>
          <p:cNvSpPr>
            <a:spLocks noGrp="1"/>
          </p:cNvSpPr>
          <p:nvPr>
            <p:ph type="body" sz="quarter" idx="25"/>
          </p:nvPr>
        </p:nvSpPr>
        <p:spPr>
          <a:xfrm>
            <a:off x="3935148" y="3062049"/>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 </a:t>
            </a:r>
          </a:p>
          <a:p>
            <a:pPr lvl="2"/>
            <a:r>
              <a:rPr lang="en-GB"/>
              <a:t>Third level</a:t>
            </a:r>
          </a:p>
          <a:p>
            <a:pPr lvl="3"/>
            <a:r>
              <a:rPr lang="en-GB"/>
              <a:t>Fourth level</a:t>
            </a:r>
          </a:p>
          <a:p>
            <a:pPr lvl="4"/>
            <a:r>
              <a:rPr lang="en-GB"/>
              <a:t>Fifth level</a:t>
            </a:r>
            <a:endParaRPr lang="en-US"/>
          </a:p>
        </p:txBody>
      </p:sp>
      <p:sp>
        <p:nvSpPr>
          <p:cNvPr id="28" name="Picture Placeholder 19">
            <a:extLst>
              <a:ext uri="{FF2B5EF4-FFF2-40B4-BE49-F238E27FC236}">
                <a16:creationId xmlns:a16="http://schemas.microsoft.com/office/drawing/2014/main" id="{CDD9C207-828B-104A-A0D4-05D94E47C55D}"/>
              </a:ext>
            </a:extLst>
          </p:cNvPr>
          <p:cNvSpPr>
            <a:spLocks noGrp="1" noChangeAspect="1"/>
          </p:cNvSpPr>
          <p:nvPr>
            <p:ph type="pic" sz="quarter" idx="26"/>
          </p:nvPr>
        </p:nvSpPr>
        <p:spPr>
          <a:xfrm>
            <a:off x="3108466" y="4057298"/>
            <a:ext cx="676183" cy="676184"/>
          </a:xfrm>
          <a:prstGeom prst="rect">
            <a:avLst/>
          </a:prstGeom>
        </p:spPr>
        <p:txBody>
          <a:bodyPr/>
          <a:lstStyle/>
          <a:p>
            <a:endParaRPr lang="en-US"/>
          </a:p>
        </p:txBody>
      </p:sp>
      <p:sp>
        <p:nvSpPr>
          <p:cNvPr id="34" name="Text Placeholder 28">
            <a:extLst>
              <a:ext uri="{FF2B5EF4-FFF2-40B4-BE49-F238E27FC236}">
                <a16:creationId xmlns:a16="http://schemas.microsoft.com/office/drawing/2014/main" id="{3A2AF104-8209-A044-B12B-B1A018104A77}"/>
              </a:ext>
            </a:extLst>
          </p:cNvPr>
          <p:cNvSpPr>
            <a:spLocks noGrp="1"/>
          </p:cNvSpPr>
          <p:nvPr>
            <p:ph type="body" sz="quarter" idx="27"/>
          </p:nvPr>
        </p:nvSpPr>
        <p:spPr>
          <a:xfrm>
            <a:off x="3935148" y="4057298"/>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 </a:t>
            </a:r>
          </a:p>
          <a:p>
            <a:pPr lvl="2"/>
            <a:r>
              <a:rPr lang="en-GB"/>
              <a:t>Third level</a:t>
            </a:r>
          </a:p>
          <a:p>
            <a:pPr lvl="3"/>
            <a:r>
              <a:rPr lang="en-GB"/>
              <a:t>Fourth level</a:t>
            </a:r>
          </a:p>
          <a:p>
            <a:pPr lvl="4"/>
            <a:r>
              <a:rPr lang="en-GB"/>
              <a:t>Fifth level</a:t>
            </a:r>
            <a:endParaRPr lang="en-US"/>
          </a:p>
        </p:txBody>
      </p:sp>
      <p:sp>
        <p:nvSpPr>
          <p:cNvPr id="35" name="Picture Placeholder 19">
            <a:extLst>
              <a:ext uri="{FF2B5EF4-FFF2-40B4-BE49-F238E27FC236}">
                <a16:creationId xmlns:a16="http://schemas.microsoft.com/office/drawing/2014/main" id="{8A92180C-172E-3D45-A021-6773724764AE}"/>
              </a:ext>
            </a:extLst>
          </p:cNvPr>
          <p:cNvSpPr>
            <a:spLocks noGrp="1" noChangeAspect="1"/>
          </p:cNvSpPr>
          <p:nvPr>
            <p:ph type="pic" sz="quarter" idx="28"/>
          </p:nvPr>
        </p:nvSpPr>
        <p:spPr>
          <a:xfrm>
            <a:off x="3108466" y="5052548"/>
            <a:ext cx="676183" cy="676184"/>
          </a:xfrm>
          <a:prstGeom prst="rect">
            <a:avLst/>
          </a:prstGeom>
        </p:spPr>
        <p:txBody>
          <a:bodyPr/>
          <a:lstStyle/>
          <a:p>
            <a:endParaRPr lang="en-US"/>
          </a:p>
        </p:txBody>
      </p:sp>
      <p:sp>
        <p:nvSpPr>
          <p:cNvPr id="36" name="Text Placeholder 28">
            <a:extLst>
              <a:ext uri="{FF2B5EF4-FFF2-40B4-BE49-F238E27FC236}">
                <a16:creationId xmlns:a16="http://schemas.microsoft.com/office/drawing/2014/main" id="{ED3092CB-98D7-084F-BE33-0F1329D7C808}"/>
              </a:ext>
            </a:extLst>
          </p:cNvPr>
          <p:cNvSpPr>
            <a:spLocks noGrp="1"/>
          </p:cNvSpPr>
          <p:nvPr>
            <p:ph type="body" sz="quarter" idx="29"/>
          </p:nvPr>
        </p:nvSpPr>
        <p:spPr>
          <a:xfrm>
            <a:off x="3935148" y="5052548"/>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 </a:t>
            </a:r>
          </a:p>
          <a:p>
            <a:pPr lvl="2"/>
            <a:r>
              <a:rPr lang="en-GB"/>
              <a:t>Third level</a:t>
            </a:r>
          </a:p>
          <a:p>
            <a:pPr lvl="3"/>
            <a:r>
              <a:rPr lang="en-GB"/>
              <a:t>Fourth level</a:t>
            </a:r>
          </a:p>
          <a:p>
            <a:pPr lvl="4"/>
            <a:r>
              <a:rPr lang="en-GB"/>
              <a:t>Fifth level</a:t>
            </a:r>
            <a:endParaRPr lang="en-US"/>
          </a:p>
        </p:txBody>
      </p:sp>
      <p:sp>
        <p:nvSpPr>
          <p:cNvPr id="32" name="Picture Placeholder 19">
            <a:extLst>
              <a:ext uri="{FF2B5EF4-FFF2-40B4-BE49-F238E27FC236}">
                <a16:creationId xmlns:a16="http://schemas.microsoft.com/office/drawing/2014/main" id="{A0982D05-43ED-634E-AA8B-85256105F396}"/>
              </a:ext>
            </a:extLst>
          </p:cNvPr>
          <p:cNvSpPr>
            <a:spLocks noGrp="1" noChangeAspect="1"/>
          </p:cNvSpPr>
          <p:nvPr>
            <p:ph type="pic" sz="quarter" idx="30"/>
          </p:nvPr>
        </p:nvSpPr>
        <p:spPr>
          <a:xfrm>
            <a:off x="7590526" y="2066800"/>
            <a:ext cx="676183" cy="676184"/>
          </a:xfrm>
          <a:prstGeom prst="rect">
            <a:avLst/>
          </a:prstGeom>
        </p:spPr>
        <p:txBody>
          <a:bodyPr/>
          <a:lstStyle/>
          <a:p>
            <a:endParaRPr lang="en-US"/>
          </a:p>
        </p:txBody>
      </p:sp>
      <p:sp>
        <p:nvSpPr>
          <p:cNvPr id="33" name="Text Placeholder 28">
            <a:extLst>
              <a:ext uri="{FF2B5EF4-FFF2-40B4-BE49-F238E27FC236}">
                <a16:creationId xmlns:a16="http://schemas.microsoft.com/office/drawing/2014/main" id="{B6BA55F0-8ED7-8F48-8AF7-8D7CF3D02C79}"/>
              </a:ext>
            </a:extLst>
          </p:cNvPr>
          <p:cNvSpPr>
            <a:spLocks noGrp="1"/>
          </p:cNvSpPr>
          <p:nvPr>
            <p:ph type="body" sz="quarter" idx="31"/>
          </p:nvPr>
        </p:nvSpPr>
        <p:spPr>
          <a:xfrm>
            <a:off x="8417208" y="2059822"/>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 </a:t>
            </a:r>
          </a:p>
          <a:p>
            <a:pPr lvl="2"/>
            <a:r>
              <a:rPr lang="en-GB"/>
              <a:t>Third level</a:t>
            </a:r>
          </a:p>
          <a:p>
            <a:pPr lvl="3"/>
            <a:r>
              <a:rPr lang="en-GB"/>
              <a:t>Fourth level</a:t>
            </a:r>
          </a:p>
          <a:p>
            <a:pPr lvl="4"/>
            <a:r>
              <a:rPr lang="en-GB"/>
              <a:t>Fifth level</a:t>
            </a:r>
            <a:endParaRPr lang="en-US"/>
          </a:p>
        </p:txBody>
      </p:sp>
      <p:sp>
        <p:nvSpPr>
          <p:cNvPr id="39" name="Picture Placeholder 19">
            <a:extLst>
              <a:ext uri="{FF2B5EF4-FFF2-40B4-BE49-F238E27FC236}">
                <a16:creationId xmlns:a16="http://schemas.microsoft.com/office/drawing/2014/main" id="{8BCAB2A5-7A60-C04F-B35A-B50A8896FE89}"/>
              </a:ext>
            </a:extLst>
          </p:cNvPr>
          <p:cNvSpPr>
            <a:spLocks noGrp="1" noChangeAspect="1"/>
          </p:cNvSpPr>
          <p:nvPr>
            <p:ph type="pic" sz="quarter" idx="32"/>
          </p:nvPr>
        </p:nvSpPr>
        <p:spPr>
          <a:xfrm>
            <a:off x="7590526" y="3062049"/>
            <a:ext cx="676183" cy="676184"/>
          </a:xfrm>
          <a:prstGeom prst="rect">
            <a:avLst/>
          </a:prstGeom>
        </p:spPr>
        <p:txBody>
          <a:bodyPr/>
          <a:lstStyle/>
          <a:p>
            <a:endParaRPr lang="en-US"/>
          </a:p>
        </p:txBody>
      </p:sp>
      <p:sp>
        <p:nvSpPr>
          <p:cNvPr id="40" name="Text Placeholder 28">
            <a:extLst>
              <a:ext uri="{FF2B5EF4-FFF2-40B4-BE49-F238E27FC236}">
                <a16:creationId xmlns:a16="http://schemas.microsoft.com/office/drawing/2014/main" id="{9227FAD8-C663-EA42-A6E3-2694DA2C2DC3}"/>
              </a:ext>
            </a:extLst>
          </p:cNvPr>
          <p:cNvSpPr>
            <a:spLocks noGrp="1"/>
          </p:cNvSpPr>
          <p:nvPr>
            <p:ph type="body" sz="quarter" idx="33"/>
          </p:nvPr>
        </p:nvSpPr>
        <p:spPr>
          <a:xfrm>
            <a:off x="8417208" y="3062049"/>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 </a:t>
            </a:r>
          </a:p>
          <a:p>
            <a:pPr lvl="2"/>
            <a:r>
              <a:rPr lang="en-GB"/>
              <a:t>Third level</a:t>
            </a:r>
          </a:p>
          <a:p>
            <a:pPr lvl="3"/>
            <a:r>
              <a:rPr lang="en-GB"/>
              <a:t>Fourth level</a:t>
            </a:r>
          </a:p>
          <a:p>
            <a:pPr lvl="4"/>
            <a:r>
              <a:rPr lang="en-GB"/>
              <a:t>Fifth level</a:t>
            </a:r>
            <a:endParaRPr lang="en-US"/>
          </a:p>
        </p:txBody>
      </p:sp>
      <p:sp>
        <p:nvSpPr>
          <p:cNvPr id="41" name="Picture Placeholder 19">
            <a:extLst>
              <a:ext uri="{FF2B5EF4-FFF2-40B4-BE49-F238E27FC236}">
                <a16:creationId xmlns:a16="http://schemas.microsoft.com/office/drawing/2014/main" id="{1756E372-3FBD-B64E-86E3-3121FC5FAC2B}"/>
              </a:ext>
            </a:extLst>
          </p:cNvPr>
          <p:cNvSpPr>
            <a:spLocks noGrp="1" noChangeAspect="1"/>
          </p:cNvSpPr>
          <p:nvPr>
            <p:ph type="pic" sz="quarter" idx="34"/>
          </p:nvPr>
        </p:nvSpPr>
        <p:spPr>
          <a:xfrm>
            <a:off x="7590526" y="4057298"/>
            <a:ext cx="676183" cy="676184"/>
          </a:xfrm>
          <a:prstGeom prst="rect">
            <a:avLst/>
          </a:prstGeom>
        </p:spPr>
        <p:txBody>
          <a:bodyPr/>
          <a:lstStyle/>
          <a:p>
            <a:endParaRPr lang="en-US"/>
          </a:p>
        </p:txBody>
      </p:sp>
      <p:sp>
        <p:nvSpPr>
          <p:cNvPr id="42" name="Text Placeholder 28">
            <a:extLst>
              <a:ext uri="{FF2B5EF4-FFF2-40B4-BE49-F238E27FC236}">
                <a16:creationId xmlns:a16="http://schemas.microsoft.com/office/drawing/2014/main" id="{AB28C978-6035-F44D-BBEB-A1FB562DC7DD}"/>
              </a:ext>
            </a:extLst>
          </p:cNvPr>
          <p:cNvSpPr>
            <a:spLocks noGrp="1"/>
          </p:cNvSpPr>
          <p:nvPr>
            <p:ph type="body" sz="quarter" idx="35"/>
          </p:nvPr>
        </p:nvSpPr>
        <p:spPr>
          <a:xfrm>
            <a:off x="8417208" y="4057298"/>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 </a:t>
            </a:r>
          </a:p>
          <a:p>
            <a:pPr lvl="2"/>
            <a:r>
              <a:rPr lang="en-GB"/>
              <a:t>Third level</a:t>
            </a:r>
          </a:p>
          <a:p>
            <a:pPr lvl="3"/>
            <a:r>
              <a:rPr lang="en-GB"/>
              <a:t>Fourth level</a:t>
            </a:r>
          </a:p>
          <a:p>
            <a:pPr lvl="4"/>
            <a:r>
              <a:rPr lang="en-GB"/>
              <a:t>Fifth level</a:t>
            </a:r>
            <a:endParaRPr lang="en-US"/>
          </a:p>
        </p:txBody>
      </p:sp>
      <p:sp>
        <p:nvSpPr>
          <p:cNvPr id="43" name="Picture Placeholder 19">
            <a:extLst>
              <a:ext uri="{FF2B5EF4-FFF2-40B4-BE49-F238E27FC236}">
                <a16:creationId xmlns:a16="http://schemas.microsoft.com/office/drawing/2014/main" id="{E03E3C8E-9978-354D-8449-4525DF4BCD3C}"/>
              </a:ext>
            </a:extLst>
          </p:cNvPr>
          <p:cNvSpPr>
            <a:spLocks noGrp="1" noChangeAspect="1"/>
          </p:cNvSpPr>
          <p:nvPr>
            <p:ph type="pic" sz="quarter" idx="36"/>
          </p:nvPr>
        </p:nvSpPr>
        <p:spPr>
          <a:xfrm>
            <a:off x="7590526" y="5052548"/>
            <a:ext cx="676183" cy="676184"/>
          </a:xfrm>
          <a:prstGeom prst="rect">
            <a:avLst/>
          </a:prstGeom>
        </p:spPr>
        <p:txBody>
          <a:bodyPr/>
          <a:lstStyle/>
          <a:p>
            <a:endParaRPr lang="en-US"/>
          </a:p>
        </p:txBody>
      </p:sp>
      <p:sp>
        <p:nvSpPr>
          <p:cNvPr id="44" name="Text Placeholder 28">
            <a:extLst>
              <a:ext uri="{FF2B5EF4-FFF2-40B4-BE49-F238E27FC236}">
                <a16:creationId xmlns:a16="http://schemas.microsoft.com/office/drawing/2014/main" id="{DB3FA08B-8DFA-2B4A-98AB-6DFF52909452}"/>
              </a:ext>
            </a:extLst>
          </p:cNvPr>
          <p:cNvSpPr>
            <a:spLocks noGrp="1"/>
          </p:cNvSpPr>
          <p:nvPr>
            <p:ph type="body" sz="quarter" idx="37"/>
          </p:nvPr>
        </p:nvSpPr>
        <p:spPr>
          <a:xfrm>
            <a:off x="8417208" y="5052548"/>
            <a:ext cx="3218127"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 </a:t>
            </a:r>
          </a:p>
          <a:p>
            <a:pPr lvl="2"/>
            <a:r>
              <a:rPr lang="en-GB"/>
              <a:t>Third level</a:t>
            </a:r>
          </a:p>
          <a:p>
            <a:pPr lvl="3"/>
            <a:r>
              <a:rPr lang="en-GB"/>
              <a:t>Fourth level</a:t>
            </a:r>
          </a:p>
          <a:p>
            <a:pPr lvl="4"/>
            <a:r>
              <a:rPr lang="en-GB"/>
              <a:t>Fifth level</a:t>
            </a:r>
            <a:endParaRPr lang="en-US"/>
          </a:p>
        </p:txBody>
      </p:sp>
      <p:sp>
        <p:nvSpPr>
          <p:cNvPr id="22" name="TextBox 21">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5"/>
          <p:cNvSpPr>
            <a:spLocks noGrp="1"/>
          </p:cNvSpPr>
          <p:nvPr>
            <p:ph sz="quarter" idx="38"/>
          </p:nvPr>
        </p:nvSpPr>
        <p:spPr>
          <a:xfrm>
            <a:off x="560291" y="2051050"/>
            <a:ext cx="2089150" cy="1687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9"/>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50210662"/>
      </p:ext>
    </p:extLst>
  </p:cSld>
  <p:clrMapOvr>
    <a:masterClrMapping/>
  </p:clrMapOvr>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9 Icons Tx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3108466" y="2066800"/>
            <a:ext cx="676183" cy="676184"/>
          </a:xfrm>
          <a:prstGeom prst="rect">
            <a:avLst/>
          </a:prstGeom>
        </p:spPr>
        <p:txBody>
          <a:bodyPr/>
          <a:lstStyle/>
          <a:p>
            <a:endParaRPr lang="en-US"/>
          </a:p>
        </p:txBody>
      </p:sp>
      <p:sp>
        <p:nvSpPr>
          <p:cNvPr id="29" name="Text Placeholder 28">
            <a:extLst>
              <a:ext uri="{FF2B5EF4-FFF2-40B4-BE49-F238E27FC236}">
                <a16:creationId xmlns:a16="http://schemas.microsoft.com/office/drawing/2014/main" id="{1B28584A-CC80-3B4D-AB6E-38EBB639B008}"/>
              </a:ext>
            </a:extLst>
          </p:cNvPr>
          <p:cNvSpPr>
            <a:spLocks noGrp="1"/>
          </p:cNvSpPr>
          <p:nvPr>
            <p:ph type="body" sz="quarter" idx="23"/>
          </p:nvPr>
        </p:nvSpPr>
        <p:spPr>
          <a:xfrm>
            <a:off x="3935148" y="2059822"/>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 </a:t>
            </a:r>
          </a:p>
          <a:p>
            <a:pPr lvl="2"/>
            <a:r>
              <a:rPr lang="en-GB"/>
              <a:t>Third level</a:t>
            </a:r>
          </a:p>
          <a:p>
            <a:pPr lvl="3"/>
            <a:r>
              <a:rPr lang="en-GB"/>
              <a:t>Fourth level</a:t>
            </a:r>
          </a:p>
          <a:p>
            <a:pPr lvl="4"/>
            <a:r>
              <a:rPr lang="en-GB"/>
              <a:t>Fifth level</a:t>
            </a:r>
            <a:endParaRPr lang="en-US"/>
          </a:p>
        </p:txBody>
      </p:sp>
      <p:sp>
        <p:nvSpPr>
          <p:cNvPr id="23" name="Picture Placeholder 19">
            <a:extLst>
              <a:ext uri="{FF2B5EF4-FFF2-40B4-BE49-F238E27FC236}">
                <a16:creationId xmlns:a16="http://schemas.microsoft.com/office/drawing/2014/main" id="{1DA8199F-F671-5548-A0F3-416C7891908B}"/>
              </a:ext>
            </a:extLst>
          </p:cNvPr>
          <p:cNvSpPr>
            <a:spLocks noGrp="1" noChangeAspect="1"/>
          </p:cNvSpPr>
          <p:nvPr>
            <p:ph type="pic" sz="quarter" idx="24"/>
          </p:nvPr>
        </p:nvSpPr>
        <p:spPr>
          <a:xfrm>
            <a:off x="3108466" y="3442413"/>
            <a:ext cx="676183" cy="676184"/>
          </a:xfrm>
          <a:prstGeom prst="rect">
            <a:avLst/>
          </a:prstGeom>
        </p:spPr>
        <p:txBody>
          <a:bodyPr/>
          <a:lstStyle/>
          <a:p>
            <a:endParaRPr lang="en-US"/>
          </a:p>
        </p:txBody>
      </p:sp>
      <p:sp>
        <p:nvSpPr>
          <p:cNvPr id="26" name="Text Placeholder 28">
            <a:extLst>
              <a:ext uri="{FF2B5EF4-FFF2-40B4-BE49-F238E27FC236}">
                <a16:creationId xmlns:a16="http://schemas.microsoft.com/office/drawing/2014/main" id="{B153104C-76D8-3748-B8DF-26C55FD3683C}"/>
              </a:ext>
            </a:extLst>
          </p:cNvPr>
          <p:cNvSpPr>
            <a:spLocks noGrp="1"/>
          </p:cNvSpPr>
          <p:nvPr>
            <p:ph type="body" sz="quarter" idx="25"/>
          </p:nvPr>
        </p:nvSpPr>
        <p:spPr>
          <a:xfrm>
            <a:off x="3935148" y="3442413"/>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 </a:t>
            </a:r>
          </a:p>
          <a:p>
            <a:pPr lvl="2"/>
            <a:r>
              <a:rPr lang="en-GB"/>
              <a:t>Third level</a:t>
            </a:r>
          </a:p>
          <a:p>
            <a:pPr lvl="3"/>
            <a:r>
              <a:rPr lang="en-GB"/>
              <a:t>Fourth level</a:t>
            </a:r>
          </a:p>
          <a:p>
            <a:pPr lvl="4"/>
            <a:r>
              <a:rPr lang="en-GB"/>
              <a:t>Fifth level</a:t>
            </a:r>
            <a:endParaRPr lang="en-US"/>
          </a:p>
        </p:txBody>
      </p:sp>
      <p:sp>
        <p:nvSpPr>
          <p:cNvPr id="28" name="Picture Placeholder 19">
            <a:extLst>
              <a:ext uri="{FF2B5EF4-FFF2-40B4-BE49-F238E27FC236}">
                <a16:creationId xmlns:a16="http://schemas.microsoft.com/office/drawing/2014/main" id="{CDD9C207-828B-104A-A0D4-05D94E47C55D}"/>
              </a:ext>
            </a:extLst>
          </p:cNvPr>
          <p:cNvSpPr>
            <a:spLocks noGrp="1" noChangeAspect="1"/>
          </p:cNvSpPr>
          <p:nvPr>
            <p:ph type="pic" sz="quarter" idx="26"/>
          </p:nvPr>
        </p:nvSpPr>
        <p:spPr>
          <a:xfrm>
            <a:off x="3108466" y="4825005"/>
            <a:ext cx="676183" cy="676184"/>
          </a:xfrm>
          <a:prstGeom prst="rect">
            <a:avLst/>
          </a:prstGeom>
        </p:spPr>
        <p:txBody>
          <a:bodyPr/>
          <a:lstStyle/>
          <a:p>
            <a:endParaRPr lang="en-US"/>
          </a:p>
        </p:txBody>
      </p:sp>
      <p:sp>
        <p:nvSpPr>
          <p:cNvPr id="34" name="Text Placeholder 28">
            <a:extLst>
              <a:ext uri="{FF2B5EF4-FFF2-40B4-BE49-F238E27FC236}">
                <a16:creationId xmlns:a16="http://schemas.microsoft.com/office/drawing/2014/main" id="{3A2AF104-8209-A044-B12B-B1A018104A77}"/>
              </a:ext>
            </a:extLst>
          </p:cNvPr>
          <p:cNvSpPr>
            <a:spLocks noGrp="1"/>
          </p:cNvSpPr>
          <p:nvPr>
            <p:ph type="body" sz="quarter" idx="27"/>
          </p:nvPr>
        </p:nvSpPr>
        <p:spPr>
          <a:xfrm>
            <a:off x="3935148" y="4825005"/>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 </a:t>
            </a:r>
          </a:p>
          <a:p>
            <a:pPr lvl="2"/>
            <a:r>
              <a:rPr lang="en-GB"/>
              <a:t>Third level</a:t>
            </a:r>
          </a:p>
          <a:p>
            <a:pPr lvl="3"/>
            <a:r>
              <a:rPr lang="en-GB"/>
              <a:t>Fourth level</a:t>
            </a:r>
          </a:p>
          <a:p>
            <a:pPr lvl="4"/>
            <a:r>
              <a:rPr lang="en-GB"/>
              <a:t>Fifth level</a:t>
            </a:r>
            <a:endParaRPr lang="en-US"/>
          </a:p>
        </p:txBody>
      </p:sp>
      <p:sp>
        <p:nvSpPr>
          <p:cNvPr id="32" name="Picture Placeholder 19">
            <a:extLst>
              <a:ext uri="{FF2B5EF4-FFF2-40B4-BE49-F238E27FC236}">
                <a16:creationId xmlns:a16="http://schemas.microsoft.com/office/drawing/2014/main" id="{A0982D05-43ED-634E-AA8B-85256105F396}"/>
              </a:ext>
            </a:extLst>
          </p:cNvPr>
          <p:cNvSpPr>
            <a:spLocks noGrp="1" noChangeAspect="1"/>
          </p:cNvSpPr>
          <p:nvPr>
            <p:ph type="pic" sz="quarter" idx="30"/>
          </p:nvPr>
        </p:nvSpPr>
        <p:spPr>
          <a:xfrm>
            <a:off x="6053146" y="2066800"/>
            <a:ext cx="676183" cy="676184"/>
          </a:xfrm>
          <a:prstGeom prst="rect">
            <a:avLst/>
          </a:prstGeom>
        </p:spPr>
        <p:txBody>
          <a:bodyPr/>
          <a:lstStyle/>
          <a:p>
            <a:endParaRPr lang="en-US"/>
          </a:p>
        </p:txBody>
      </p:sp>
      <p:sp>
        <p:nvSpPr>
          <p:cNvPr id="33" name="Text Placeholder 28">
            <a:extLst>
              <a:ext uri="{FF2B5EF4-FFF2-40B4-BE49-F238E27FC236}">
                <a16:creationId xmlns:a16="http://schemas.microsoft.com/office/drawing/2014/main" id="{B6BA55F0-8ED7-8F48-8AF7-8D7CF3D02C79}"/>
              </a:ext>
            </a:extLst>
          </p:cNvPr>
          <p:cNvSpPr>
            <a:spLocks noGrp="1"/>
          </p:cNvSpPr>
          <p:nvPr>
            <p:ph type="body" sz="quarter" idx="31"/>
          </p:nvPr>
        </p:nvSpPr>
        <p:spPr>
          <a:xfrm>
            <a:off x="6879828" y="2059822"/>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 </a:t>
            </a:r>
          </a:p>
          <a:p>
            <a:pPr lvl="2"/>
            <a:r>
              <a:rPr lang="en-GB"/>
              <a:t>Third level</a:t>
            </a:r>
          </a:p>
          <a:p>
            <a:pPr lvl="3"/>
            <a:r>
              <a:rPr lang="en-GB"/>
              <a:t>Fourth level</a:t>
            </a:r>
          </a:p>
          <a:p>
            <a:pPr lvl="4"/>
            <a:r>
              <a:rPr lang="en-GB"/>
              <a:t>Fifth level</a:t>
            </a:r>
            <a:endParaRPr lang="en-US"/>
          </a:p>
        </p:txBody>
      </p:sp>
      <p:sp>
        <p:nvSpPr>
          <p:cNvPr id="39" name="Picture Placeholder 19">
            <a:extLst>
              <a:ext uri="{FF2B5EF4-FFF2-40B4-BE49-F238E27FC236}">
                <a16:creationId xmlns:a16="http://schemas.microsoft.com/office/drawing/2014/main" id="{8BCAB2A5-7A60-C04F-B35A-B50A8896FE89}"/>
              </a:ext>
            </a:extLst>
          </p:cNvPr>
          <p:cNvSpPr>
            <a:spLocks noGrp="1" noChangeAspect="1"/>
          </p:cNvSpPr>
          <p:nvPr>
            <p:ph type="pic" sz="quarter" idx="32"/>
          </p:nvPr>
        </p:nvSpPr>
        <p:spPr>
          <a:xfrm>
            <a:off x="6053146" y="3442413"/>
            <a:ext cx="676183" cy="676184"/>
          </a:xfrm>
          <a:prstGeom prst="rect">
            <a:avLst/>
          </a:prstGeom>
        </p:spPr>
        <p:txBody>
          <a:bodyPr/>
          <a:lstStyle/>
          <a:p>
            <a:endParaRPr lang="en-US"/>
          </a:p>
        </p:txBody>
      </p:sp>
      <p:sp>
        <p:nvSpPr>
          <p:cNvPr id="40" name="Text Placeholder 28">
            <a:extLst>
              <a:ext uri="{FF2B5EF4-FFF2-40B4-BE49-F238E27FC236}">
                <a16:creationId xmlns:a16="http://schemas.microsoft.com/office/drawing/2014/main" id="{9227FAD8-C663-EA42-A6E3-2694DA2C2DC3}"/>
              </a:ext>
            </a:extLst>
          </p:cNvPr>
          <p:cNvSpPr>
            <a:spLocks noGrp="1"/>
          </p:cNvSpPr>
          <p:nvPr>
            <p:ph type="body" sz="quarter" idx="33"/>
          </p:nvPr>
        </p:nvSpPr>
        <p:spPr>
          <a:xfrm>
            <a:off x="6879828" y="3442413"/>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 </a:t>
            </a:r>
          </a:p>
          <a:p>
            <a:pPr lvl="2"/>
            <a:r>
              <a:rPr lang="en-GB"/>
              <a:t>Third level</a:t>
            </a:r>
          </a:p>
          <a:p>
            <a:pPr lvl="3"/>
            <a:r>
              <a:rPr lang="en-GB"/>
              <a:t>Fourth level</a:t>
            </a:r>
          </a:p>
          <a:p>
            <a:pPr lvl="4"/>
            <a:r>
              <a:rPr lang="en-GB"/>
              <a:t>Fifth level</a:t>
            </a:r>
            <a:endParaRPr lang="en-US"/>
          </a:p>
        </p:txBody>
      </p:sp>
      <p:sp>
        <p:nvSpPr>
          <p:cNvPr id="41" name="Picture Placeholder 19">
            <a:extLst>
              <a:ext uri="{FF2B5EF4-FFF2-40B4-BE49-F238E27FC236}">
                <a16:creationId xmlns:a16="http://schemas.microsoft.com/office/drawing/2014/main" id="{1756E372-3FBD-B64E-86E3-3121FC5FAC2B}"/>
              </a:ext>
            </a:extLst>
          </p:cNvPr>
          <p:cNvSpPr>
            <a:spLocks noGrp="1" noChangeAspect="1"/>
          </p:cNvSpPr>
          <p:nvPr>
            <p:ph type="pic" sz="quarter" idx="34"/>
          </p:nvPr>
        </p:nvSpPr>
        <p:spPr>
          <a:xfrm>
            <a:off x="6053146" y="4825005"/>
            <a:ext cx="676183" cy="676184"/>
          </a:xfrm>
          <a:prstGeom prst="rect">
            <a:avLst/>
          </a:prstGeom>
        </p:spPr>
        <p:txBody>
          <a:bodyPr/>
          <a:lstStyle/>
          <a:p>
            <a:endParaRPr lang="en-US"/>
          </a:p>
        </p:txBody>
      </p:sp>
      <p:sp>
        <p:nvSpPr>
          <p:cNvPr id="42" name="Text Placeholder 28">
            <a:extLst>
              <a:ext uri="{FF2B5EF4-FFF2-40B4-BE49-F238E27FC236}">
                <a16:creationId xmlns:a16="http://schemas.microsoft.com/office/drawing/2014/main" id="{AB28C978-6035-F44D-BBEB-A1FB562DC7DD}"/>
              </a:ext>
            </a:extLst>
          </p:cNvPr>
          <p:cNvSpPr>
            <a:spLocks noGrp="1"/>
          </p:cNvSpPr>
          <p:nvPr>
            <p:ph type="body" sz="quarter" idx="35"/>
          </p:nvPr>
        </p:nvSpPr>
        <p:spPr>
          <a:xfrm>
            <a:off x="6879828" y="4825005"/>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 </a:t>
            </a:r>
          </a:p>
          <a:p>
            <a:pPr lvl="2"/>
            <a:r>
              <a:rPr lang="en-GB"/>
              <a:t>Third level</a:t>
            </a:r>
          </a:p>
          <a:p>
            <a:pPr lvl="3"/>
            <a:r>
              <a:rPr lang="en-GB"/>
              <a:t>Fourth level</a:t>
            </a:r>
          </a:p>
          <a:p>
            <a:pPr lvl="4"/>
            <a:r>
              <a:rPr lang="en-GB"/>
              <a:t>Fifth level</a:t>
            </a:r>
            <a:endParaRPr lang="en-US"/>
          </a:p>
        </p:txBody>
      </p:sp>
      <p:sp>
        <p:nvSpPr>
          <p:cNvPr id="22" name="TextBox 21">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5"/>
          <p:cNvSpPr>
            <a:spLocks noGrp="1"/>
          </p:cNvSpPr>
          <p:nvPr>
            <p:ph sz="quarter" idx="38"/>
          </p:nvPr>
        </p:nvSpPr>
        <p:spPr>
          <a:xfrm>
            <a:off x="560291" y="2051050"/>
            <a:ext cx="2089150" cy="1687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Picture Placeholder 19">
            <a:extLst>
              <a:ext uri="{FF2B5EF4-FFF2-40B4-BE49-F238E27FC236}">
                <a16:creationId xmlns:a16="http://schemas.microsoft.com/office/drawing/2014/main" id="{A0982D05-43ED-634E-AA8B-85256105F396}"/>
              </a:ext>
            </a:extLst>
          </p:cNvPr>
          <p:cNvSpPr>
            <a:spLocks noGrp="1" noChangeAspect="1"/>
          </p:cNvSpPr>
          <p:nvPr>
            <p:ph type="pic" sz="quarter" idx="39"/>
          </p:nvPr>
        </p:nvSpPr>
        <p:spPr>
          <a:xfrm>
            <a:off x="9027846" y="2066800"/>
            <a:ext cx="676183" cy="676184"/>
          </a:xfrm>
          <a:prstGeom prst="rect">
            <a:avLst/>
          </a:prstGeom>
        </p:spPr>
        <p:txBody>
          <a:bodyPr/>
          <a:lstStyle/>
          <a:p>
            <a:endParaRPr lang="en-US"/>
          </a:p>
        </p:txBody>
      </p:sp>
      <p:sp>
        <p:nvSpPr>
          <p:cNvPr id="25" name="Text Placeholder 28">
            <a:extLst>
              <a:ext uri="{FF2B5EF4-FFF2-40B4-BE49-F238E27FC236}">
                <a16:creationId xmlns:a16="http://schemas.microsoft.com/office/drawing/2014/main" id="{B6BA55F0-8ED7-8F48-8AF7-8D7CF3D02C79}"/>
              </a:ext>
            </a:extLst>
          </p:cNvPr>
          <p:cNvSpPr>
            <a:spLocks noGrp="1"/>
          </p:cNvSpPr>
          <p:nvPr>
            <p:ph type="body" sz="quarter" idx="40"/>
          </p:nvPr>
        </p:nvSpPr>
        <p:spPr>
          <a:xfrm>
            <a:off x="9854528" y="2059822"/>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 </a:t>
            </a:r>
          </a:p>
          <a:p>
            <a:pPr lvl="2"/>
            <a:r>
              <a:rPr lang="en-GB"/>
              <a:t>Third level</a:t>
            </a:r>
          </a:p>
          <a:p>
            <a:pPr lvl="3"/>
            <a:r>
              <a:rPr lang="en-GB"/>
              <a:t>Fourth level</a:t>
            </a:r>
          </a:p>
          <a:p>
            <a:pPr lvl="4"/>
            <a:r>
              <a:rPr lang="en-GB"/>
              <a:t>Fifth level</a:t>
            </a:r>
            <a:endParaRPr lang="en-US"/>
          </a:p>
        </p:txBody>
      </p:sp>
      <p:sp>
        <p:nvSpPr>
          <p:cNvPr id="27" name="Picture Placeholder 19">
            <a:extLst>
              <a:ext uri="{FF2B5EF4-FFF2-40B4-BE49-F238E27FC236}">
                <a16:creationId xmlns:a16="http://schemas.microsoft.com/office/drawing/2014/main" id="{8BCAB2A5-7A60-C04F-B35A-B50A8896FE89}"/>
              </a:ext>
            </a:extLst>
          </p:cNvPr>
          <p:cNvSpPr>
            <a:spLocks noGrp="1" noChangeAspect="1"/>
          </p:cNvSpPr>
          <p:nvPr>
            <p:ph type="pic" sz="quarter" idx="41"/>
          </p:nvPr>
        </p:nvSpPr>
        <p:spPr>
          <a:xfrm>
            <a:off x="9027846" y="3442413"/>
            <a:ext cx="676183" cy="676184"/>
          </a:xfrm>
          <a:prstGeom prst="rect">
            <a:avLst/>
          </a:prstGeom>
        </p:spPr>
        <p:txBody>
          <a:bodyPr/>
          <a:lstStyle/>
          <a:p>
            <a:endParaRPr lang="en-US"/>
          </a:p>
        </p:txBody>
      </p:sp>
      <p:sp>
        <p:nvSpPr>
          <p:cNvPr id="30" name="Text Placeholder 28">
            <a:extLst>
              <a:ext uri="{FF2B5EF4-FFF2-40B4-BE49-F238E27FC236}">
                <a16:creationId xmlns:a16="http://schemas.microsoft.com/office/drawing/2014/main" id="{9227FAD8-C663-EA42-A6E3-2694DA2C2DC3}"/>
              </a:ext>
            </a:extLst>
          </p:cNvPr>
          <p:cNvSpPr>
            <a:spLocks noGrp="1"/>
          </p:cNvSpPr>
          <p:nvPr>
            <p:ph type="body" sz="quarter" idx="42"/>
          </p:nvPr>
        </p:nvSpPr>
        <p:spPr>
          <a:xfrm>
            <a:off x="9854528" y="3442413"/>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 </a:t>
            </a:r>
          </a:p>
          <a:p>
            <a:pPr lvl="2"/>
            <a:r>
              <a:rPr lang="en-GB"/>
              <a:t>Third level</a:t>
            </a:r>
          </a:p>
          <a:p>
            <a:pPr lvl="3"/>
            <a:r>
              <a:rPr lang="en-GB"/>
              <a:t>Fourth level</a:t>
            </a:r>
          </a:p>
          <a:p>
            <a:pPr lvl="4"/>
            <a:r>
              <a:rPr lang="en-GB"/>
              <a:t>Fifth level</a:t>
            </a:r>
            <a:endParaRPr lang="en-US"/>
          </a:p>
        </p:txBody>
      </p:sp>
      <p:sp>
        <p:nvSpPr>
          <p:cNvPr id="31" name="Picture Placeholder 19">
            <a:extLst>
              <a:ext uri="{FF2B5EF4-FFF2-40B4-BE49-F238E27FC236}">
                <a16:creationId xmlns:a16="http://schemas.microsoft.com/office/drawing/2014/main" id="{1756E372-3FBD-B64E-86E3-3121FC5FAC2B}"/>
              </a:ext>
            </a:extLst>
          </p:cNvPr>
          <p:cNvSpPr>
            <a:spLocks noGrp="1" noChangeAspect="1"/>
          </p:cNvSpPr>
          <p:nvPr>
            <p:ph type="pic" sz="quarter" idx="43"/>
          </p:nvPr>
        </p:nvSpPr>
        <p:spPr>
          <a:xfrm>
            <a:off x="9027846" y="4825005"/>
            <a:ext cx="676183" cy="676184"/>
          </a:xfrm>
          <a:prstGeom prst="rect">
            <a:avLst/>
          </a:prstGeom>
        </p:spPr>
        <p:txBody>
          <a:bodyPr/>
          <a:lstStyle/>
          <a:p>
            <a:endParaRPr lang="en-US"/>
          </a:p>
        </p:txBody>
      </p:sp>
      <p:sp>
        <p:nvSpPr>
          <p:cNvPr id="37" name="Text Placeholder 28">
            <a:extLst>
              <a:ext uri="{FF2B5EF4-FFF2-40B4-BE49-F238E27FC236}">
                <a16:creationId xmlns:a16="http://schemas.microsoft.com/office/drawing/2014/main" id="{AB28C978-6035-F44D-BBEB-A1FB562DC7DD}"/>
              </a:ext>
            </a:extLst>
          </p:cNvPr>
          <p:cNvSpPr>
            <a:spLocks noGrp="1"/>
          </p:cNvSpPr>
          <p:nvPr>
            <p:ph type="body" sz="quarter" idx="44"/>
          </p:nvPr>
        </p:nvSpPr>
        <p:spPr>
          <a:xfrm>
            <a:off x="9854528" y="4825005"/>
            <a:ext cx="1775763"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 </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45"/>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3923639662"/>
      </p:ext>
    </p:extLst>
  </p:cSld>
  <p:clrMapOvr>
    <a:masterClrMapping/>
  </p:clrMapOvr>
  <p:hf hd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 Icons Tx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F489-6928-9C42-99A9-2CA5939CC930}"/>
              </a:ext>
            </a:extLst>
          </p:cNvPr>
          <p:cNvSpPr>
            <a:spLocks noGrp="1"/>
          </p:cNvSpPr>
          <p:nvPr>
            <p:ph type="title"/>
          </p:nvPr>
        </p:nvSpPr>
        <p:spPr>
          <a:xfrm>
            <a:off x="560291" y="723802"/>
            <a:ext cx="11070000" cy="538609"/>
          </a:xfrm>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1C0FF0F3-C57B-6340-8F36-B1DAB38B72BF}"/>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10" name="Straight Connector 9">
            <a:extLst>
              <a:ext uri="{FF2B5EF4-FFF2-40B4-BE49-F238E27FC236}">
                <a16:creationId xmlns:a16="http://schemas.microsoft.com/office/drawing/2014/main" id="{4A9335C5-7186-1F46-92AA-43FE3F064657}"/>
              </a:ext>
            </a:extLst>
          </p:cNvPr>
          <p:cNvCxnSpPr>
            <a:cxnSpLocks/>
          </p:cNvCxnSpPr>
          <p:nvPr userDrawn="1"/>
        </p:nvCxnSpPr>
        <p:spPr>
          <a:xfrm>
            <a:off x="56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9537A-E63F-E549-A830-A73B03B5033B}"/>
              </a:ext>
            </a:extLst>
          </p:cNvPr>
          <p:cNvCxnSpPr>
            <a:cxnSpLocks/>
          </p:cNvCxnSpPr>
          <p:nvPr userDrawn="1"/>
        </p:nvCxnSpPr>
        <p:spPr>
          <a:xfrm>
            <a:off x="281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120D6B-FDAC-CA47-9665-020BFE1D36A3}"/>
              </a:ext>
            </a:extLst>
          </p:cNvPr>
          <p:cNvCxnSpPr>
            <a:cxnSpLocks/>
          </p:cNvCxnSpPr>
          <p:nvPr userDrawn="1"/>
        </p:nvCxnSpPr>
        <p:spPr>
          <a:xfrm>
            <a:off x="506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879EC5-33ED-DF46-863F-0F9467D0D62D}"/>
              </a:ext>
            </a:extLst>
          </p:cNvPr>
          <p:cNvCxnSpPr>
            <a:cxnSpLocks/>
          </p:cNvCxnSpPr>
          <p:nvPr userDrawn="1"/>
        </p:nvCxnSpPr>
        <p:spPr>
          <a:xfrm>
            <a:off x="731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9C5D4-AF30-AF4B-AFA2-004A8B701EBA}"/>
              </a:ext>
            </a:extLst>
          </p:cNvPr>
          <p:cNvCxnSpPr>
            <a:cxnSpLocks/>
          </p:cNvCxnSpPr>
          <p:nvPr userDrawn="1"/>
        </p:nvCxnSpPr>
        <p:spPr>
          <a:xfrm>
            <a:off x="9560291" y="4849996"/>
            <a:ext cx="207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27720ED3-EDEC-B64B-918B-AE51E29CEA68}"/>
              </a:ext>
            </a:extLst>
          </p:cNvPr>
          <p:cNvSpPr>
            <a:spLocks noGrp="1" noChangeAspect="1"/>
          </p:cNvSpPr>
          <p:nvPr>
            <p:ph type="pic" sz="quarter" idx="17"/>
          </p:nvPr>
        </p:nvSpPr>
        <p:spPr>
          <a:xfrm>
            <a:off x="1145292" y="3787735"/>
            <a:ext cx="899999" cy="900000"/>
          </a:xfrm>
          <a:prstGeom prst="rect">
            <a:avLst/>
          </a:prstGeom>
        </p:spPr>
        <p:txBody>
          <a:bodyPr/>
          <a:lstStyle/>
          <a:p>
            <a:endParaRPr lang="en-US"/>
          </a:p>
        </p:txBody>
      </p:sp>
      <p:sp>
        <p:nvSpPr>
          <p:cNvPr id="21" name="Picture Placeholder 19">
            <a:extLst>
              <a:ext uri="{FF2B5EF4-FFF2-40B4-BE49-F238E27FC236}">
                <a16:creationId xmlns:a16="http://schemas.microsoft.com/office/drawing/2014/main" id="{8F1E9716-CEA8-3646-B6CF-FFE1BACCCBA6}"/>
              </a:ext>
            </a:extLst>
          </p:cNvPr>
          <p:cNvSpPr>
            <a:spLocks noGrp="1" noChangeAspect="1"/>
          </p:cNvSpPr>
          <p:nvPr>
            <p:ph type="pic" sz="quarter" idx="18"/>
          </p:nvPr>
        </p:nvSpPr>
        <p:spPr>
          <a:xfrm>
            <a:off x="3395292" y="3787735"/>
            <a:ext cx="899999" cy="900000"/>
          </a:xfrm>
          <a:prstGeom prst="rect">
            <a:avLst/>
          </a:prstGeom>
        </p:spPr>
        <p:txBody>
          <a:bodyPr/>
          <a:lstStyle/>
          <a:p>
            <a:endParaRPr lang="en-US"/>
          </a:p>
        </p:txBody>
      </p:sp>
      <p:sp>
        <p:nvSpPr>
          <p:cNvPr id="22" name="Picture Placeholder 19">
            <a:extLst>
              <a:ext uri="{FF2B5EF4-FFF2-40B4-BE49-F238E27FC236}">
                <a16:creationId xmlns:a16="http://schemas.microsoft.com/office/drawing/2014/main" id="{C884506D-7C71-B34C-9054-BE64341631F5}"/>
              </a:ext>
            </a:extLst>
          </p:cNvPr>
          <p:cNvSpPr>
            <a:spLocks noGrp="1" noChangeAspect="1"/>
          </p:cNvSpPr>
          <p:nvPr>
            <p:ph type="pic" sz="quarter" idx="19"/>
          </p:nvPr>
        </p:nvSpPr>
        <p:spPr>
          <a:xfrm>
            <a:off x="5645292" y="3787735"/>
            <a:ext cx="899999" cy="900000"/>
          </a:xfrm>
          <a:prstGeom prst="rect">
            <a:avLst/>
          </a:prstGeom>
        </p:spPr>
        <p:txBody>
          <a:bodyPr/>
          <a:lstStyle/>
          <a:p>
            <a:endParaRPr lang="en-US"/>
          </a:p>
        </p:txBody>
      </p:sp>
      <p:sp>
        <p:nvSpPr>
          <p:cNvPr id="24" name="Picture Placeholder 19">
            <a:extLst>
              <a:ext uri="{FF2B5EF4-FFF2-40B4-BE49-F238E27FC236}">
                <a16:creationId xmlns:a16="http://schemas.microsoft.com/office/drawing/2014/main" id="{349DE1A8-C499-7B4D-8632-FF53FC3CA3FC}"/>
              </a:ext>
            </a:extLst>
          </p:cNvPr>
          <p:cNvSpPr>
            <a:spLocks noGrp="1" noChangeAspect="1"/>
          </p:cNvSpPr>
          <p:nvPr>
            <p:ph type="pic" sz="quarter" idx="20"/>
          </p:nvPr>
        </p:nvSpPr>
        <p:spPr>
          <a:xfrm>
            <a:off x="7895292" y="3787735"/>
            <a:ext cx="899999" cy="900000"/>
          </a:xfrm>
          <a:prstGeom prst="rect">
            <a:avLst/>
          </a:prstGeom>
        </p:spPr>
        <p:txBody>
          <a:bodyPr/>
          <a:lstStyle/>
          <a:p>
            <a:endParaRPr lang="en-US"/>
          </a:p>
        </p:txBody>
      </p:sp>
      <p:sp>
        <p:nvSpPr>
          <p:cNvPr id="25" name="Picture Placeholder 19">
            <a:extLst>
              <a:ext uri="{FF2B5EF4-FFF2-40B4-BE49-F238E27FC236}">
                <a16:creationId xmlns:a16="http://schemas.microsoft.com/office/drawing/2014/main" id="{4339D305-E22B-5841-ADCD-CA6FD72A5861}"/>
              </a:ext>
            </a:extLst>
          </p:cNvPr>
          <p:cNvSpPr>
            <a:spLocks noGrp="1" noChangeAspect="1"/>
          </p:cNvSpPr>
          <p:nvPr>
            <p:ph type="pic" sz="quarter" idx="21"/>
          </p:nvPr>
        </p:nvSpPr>
        <p:spPr>
          <a:xfrm>
            <a:off x="10145292" y="3787735"/>
            <a:ext cx="899999" cy="900000"/>
          </a:xfrm>
          <a:prstGeom prst="rect">
            <a:avLst/>
          </a:prstGeom>
        </p:spPr>
        <p:txBody>
          <a:bodyPr/>
          <a:lstStyle/>
          <a:p>
            <a:endParaRPr lang="en-US"/>
          </a:p>
        </p:txBody>
      </p:sp>
      <p:sp>
        <p:nvSpPr>
          <p:cNvPr id="23" name="Picture Placeholder 19">
            <a:extLst>
              <a:ext uri="{FF2B5EF4-FFF2-40B4-BE49-F238E27FC236}">
                <a16:creationId xmlns:a16="http://schemas.microsoft.com/office/drawing/2014/main" id="{9CE6F681-D3F6-4D46-87B3-019F3725EFE5}"/>
              </a:ext>
            </a:extLst>
          </p:cNvPr>
          <p:cNvSpPr>
            <a:spLocks noGrp="1" noChangeAspect="1"/>
          </p:cNvSpPr>
          <p:nvPr>
            <p:ph type="pic" sz="quarter" idx="28"/>
          </p:nvPr>
        </p:nvSpPr>
        <p:spPr>
          <a:xfrm>
            <a:off x="0" y="2051050"/>
            <a:ext cx="12191999" cy="1582291"/>
          </a:xfrm>
          <a:prstGeom prst="rect">
            <a:avLst/>
          </a:prstGeom>
        </p:spPr>
        <p:txBody>
          <a:bodyPr/>
          <a:lstStyle/>
          <a:p>
            <a:endParaRPr lang="en-US"/>
          </a:p>
        </p:txBody>
      </p:sp>
      <p:sp>
        <p:nvSpPr>
          <p:cNvPr id="26" name="TextBox 2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image/icon: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image/icon &gt; Click image icon &gt; Select new image/icon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27" name="Text Placeholder 5">
            <a:extLst>
              <a:ext uri="{FF2B5EF4-FFF2-40B4-BE49-F238E27FC236}">
                <a16:creationId xmlns:a16="http://schemas.microsoft.com/office/drawing/2014/main" id="{D4FF791B-9366-1248-A655-C42F34B02004}"/>
              </a:ext>
            </a:extLst>
          </p:cNvPr>
          <p:cNvSpPr>
            <a:spLocks noGrp="1"/>
          </p:cNvSpPr>
          <p:nvPr>
            <p:ph type="body" sz="quarter" idx="41"/>
          </p:nvPr>
        </p:nvSpPr>
        <p:spPr>
          <a:xfrm>
            <a:off x="550863"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28" name="Text Placeholder 5">
            <a:extLst>
              <a:ext uri="{FF2B5EF4-FFF2-40B4-BE49-F238E27FC236}">
                <a16:creationId xmlns:a16="http://schemas.microsoft.com/office/drawing/2014/main" id="{09213BDC-D64E-8048-BF75-1C349244C157}"/>
              </a:ext>
            </a:extLst>
          </p:cNvPr>
          <p:cNvSpPr>
            <a:spLocks noGrp="1"/>
          </p:cNvSpPr>
          <p:nvPr>
            <p:ph type="body" sz="quarter" idx="42"/>
          </p:nvPr>
        </p:nvSpPr>
        <p:spPr>
          <a:xfrm>
            <a:off x="2803575"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34" name="Text Placeholder 5">
            <a:extLst>
              <a:ext uri="{FF2B5EF4-FFF2-40B4-BE49-F238E27FC236}">
                <a16:creationId xmlns:a16="http://schemas.microsoft.com/office/drawing/2014/main" id="{5D773407-B8CD-2146-B4B1-180C14DF00E4}"/>
              </a:ext>
            </a:extLst>
          </p:cNvPr>
          <p:cNvSpPr>
            <a:spLocks noGrp="1"/>
          </p:cNvSpPr>
          <p:nvPr>
            <p:ph type="body" sz="quarter" idx="43"/>
          </p:nvPr>
        </p:nvSpPr>
        <p:spPr>
          <a:xfrm>
            <a:off x="5056287"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35" name="Text Placeholder 5">
            <a:extLst>
              <a:ext uri="{FF2B5EF4-FFF2-40B4-BE49-F238E27FC236}">
                <a16:creationId xmlns:a16="http://schemas.microsoft.com/office/drawing/2014/main" id="{D31CAC14-AE42-0743-A8DD-17EFBA50FFB0}"/>
              </a:ext>
            </a:extLst>
          </p:cNvPr>
          <p:cNvSpPr>
            <a:spLocks noGrp="1"/>
          </p:cNvSpPr>
          <p:nvPr>
            <p:ph type="body" sz="quarter" idx="44"/>
          </p:nvPr>
        </p:nvSpPr>
        <p:spPr>
          <a:xfrm>
            <a:off x="7308999"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36" name="Text Placeholder 5">
            <a:extLst>
              <a:ext uri="{FF2B5EF4-FFF2-40B4-BE49-F238E27FC236}">
                <a16:creationId xmlns:a16="http://schemas.microsoft.com/office/drawing/2014/main" id="{7DBA41D5-5DBE-CF43-A90C-A8D768997579}"/>
              </a:ext>
            </a:extLst>
          </p:cNvPr>
          <p:cNvSpPr>
            <a:spLocks noGrp="1"/>
          </p:cNvSpPr>
          <p:nvPr>
            <p:ph type="body" sz="quarter" idx="45"/>
          </p:nvPr>
        </p:nvSpPr>
        <p:spPr>
          <a:xfrm>
            <a:off x="9561710" y="5008641"/>
            <a:ext cx="2075828"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5" name="Footer Placeholder 4"/>
          <p:cNvSpPr>
            <a:spLocks noGrp="1"/>
          </p:cNvSpPr>
          <p:nvPr>
            <p:ph type="ftr" sz="quarter" idx="46"/>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3400535217"/>
      </p:ext>
    </p:extLst>
  </p:cSld>
  <p:clrMapOvr>
    <a:masterClrMapping/>
  </p:clrMapOvr>
  <p:hf hd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Map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a:p>
        </p:txBody>
      </p:sp>
      <p:pic>
        <p:nvPicPr>
          <p:cNvPr id="7" name="Picture Placeholder 6">
            <a:extLst>
              <a:ext uri="{FF2B5EF4-FFF2-40B4-BE49-F238E27FC236}">
                <a16:creationId xmlns:a16="http://schemas.microsoft.com/office/drawing/2014/main" id="{1FF0BBD0-104A-1346-991C-C26C2F08651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l="-25174" r="-25174"/>
          <a:stretch/>
        </p:blipFill>
        <p:spPr>
          <a:xfrm>
            <a:off x="555577" y="1860040"/>
            <a:ext cx="11080847" cy="4257674"/>
          </a:xfrm>
          <a:prstGeom prst="rect">
            <a:avLst/>
          </a:prstGeom>
        </p:spPr>
      </p:pic>
      <p:sp>
        <p:nvSpPr>
          <p:cNvPr id="6" name="TextBox 5"/>
          <p:cNvSpPr txBox="1"/>
          <p:nvPr userDrawn="1"/>
        </p:nvSpPr>
        <p:spPr>
          <a:xfrm>
            <a:off x="0" y="6924675"/>
            <a:ext cx="12192000" cy="307777"/>
          </a:xfrm>
          <a:prstGeom prst="rect">
            <a:avLst/>
          </a:prstGeom>
          <a:noFill/>
        </p:spPr>
        <p:txBody>
          <a:bodyPr wrap="square"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This slide has an editable map, which you can change to suit your needs. </a:t>
            </a:r>
          </a:p>
        </p:txBody>
      </p:sp>
      <p:sp>
        <p:nvSpPr>
          <p:cNvPr id="5" name="Footer Placeholder 4"/>
          <p:cNvSpPr>
            <a:spLocks noGrp="1"/>
          </p:cNvSpPr>
          <p:nvPr>
            <p:ph type="ftr" sz="quarter" idx="12"/>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581648524"/>
      </p:ext>
    </p:extLst>
  </p:cSld>
  <p:clrMapOvr>
    <a:masterClrMapping/>
  </p:clrMapOvr>
  <p:hf hd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Map slide 2">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FF0BBD0-104A-1346-991C-C26C2F08651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l="-172"/>
          <a:stretch/>
        </p:blipFill>
        <p:spPr>
          <a:xfrm>
            <a:off x="4409268" y="706626"/>
            <a:ext cx="7236521" cy="5594350"/>
          </a:xfrm>
          <a:prstGeom prst="rect">
            <a:avLst/>
          </a:prstGeom>
        </p:spPr>
      </p:pic>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6" name="TextBox 5"/>
          <p:cNvSpPr txBox="1"/>
          <p:nvPr userDrawn="1"/>
        </p:nvSpPr>
        <p:spPr>
          <a:xfrm>
            <a:off x="0" y="6924675"/>
            <a:ext cx="12192000" cy="307777"/>
          </a:xfrm>
          <a:prstGeom prst="rect">
            <a:avLst/>
          </a:prstGeom>
          <a:noFill/>
        </p:spPr>
        <p:txBody>
          <a:bodyPr wrap="square"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This slide has an editable map, which you can change to suit your needs. </a:t>
            </a:r>
          </a:p>
        </p:txBody>
      </p:sp>
      <p:sp>
        <p:nvSpPr>
          <p:cNvPr id="5" name="Footer Placeholder 4"/>
          <p:cNvSpPr>
            <a:spLocks noGrp="1"/>
          </p:cNvSpPr>
          <p:nvPr>
            <p:ph type="ftr" sz="quarter" idx="12"/>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79373893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1">
    <p:bg>
      <p:bgPr>
        <a:solidFill>
          <a:schemeClr val="accent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BF114F0-58E7-5E48-A897-2E2108687AE6}"/>
              </a:ext>
            </a:extLst>
          </p:cNvPr>
          <p:cNvCxnSpPr>
            <a:cxnSpLocks/>
          </p:cNvCxnSpPr>
          <p:nvPr userDrawn="1"/>
        </p:nvCxnSpPr>
        <p:spPr>
          <a:xfrm>
            <a:off x="535879" y="2372172"/>
            <a:ext cx="1" cy="19420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2FEDF10-0835-4644-97AB-5B80E11A851D}"/>
              </a:ext>
            </a:extLst>
          </p:cNvPr>
          <p:cNvGrpSpPr/>
          <p:nvPr userDrawn="1"/>
        </p:nvGrpSpPr>
        <p:grpSpPr>
          <a:xfrm flipH="1">
            <a:off x="10672858" y="-5052"/>
            <a:ext cx="1524001" cy="6863052"/>
            <a:chOff x="6124660" y="-5052"/>
            <a:chExt cx="1524001" cy="6863052"/>
          </a:xfrm>
        </p:grpSpPr>
        <p:sp>
          <p:nvSpPr>
            <p:cNvPr id="13" name="Rectangle 12">
              <a:extLst>
                <a:ext uri="{FF2B5EF4-FFF2-40B4-BE49-F238E27FC236}">
                  <a16:creationId xmlns:a16="http://schemas.microsoft.com/office/drawing/2014/main" id="{5B3ABB55-5C1D-604D-9F9D-C70A0122E185}"/>
                </a:ext>
              </a:extLst>
            </p:cNvPr>
            <p:cNvSpPr/>
            <p:nvPr userDrawn="1"/>
          </p:nvSpPr>
          <p:spPr>
            <a:xfrm>
              <a:off x="6124660" y="0"/>
              <a:ext cx="1166728"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sp>
          <p:nvSpPr>
            <p:cNvPr id="14" name="Rectangle 13">
              <a:extLst>
                <a:ext uri="{FF2B5EF4-FFF2-40B4-BE49-F238E27FC236}">
                  <a16:creationId xmlns:a16="http://schemas.microsoft.com/office/drawing/2014/main" id="{FD12DC4B-DF58-F34E-B8EF-AC0335F982DA}"/>
                </a:ext>
              </a:extLst>
            </p:cNvPr>
            <p:cNvSpPr/>
            <p:nvPr userDrawn="1"/>
          </p:nvSpPr>
          <p:spPr>
            <a:xfrm>
              <a:off x="6124660" y="0"/>
              <a:ext cx="1753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sp>
          <p:nvSpPr>
            <p:cNvPr id="15" name="Rectangle 14">
              <a:extLst>
                <a:ext uri="{FF2B5EF4-FFF2-40B4-BE49-F238E27FC236}">
                  <a16:creationId xmlns:a16="http://schemas.microsoft.com/office/drawing/2014/main" id="{DF0029A7-5D81-5041-B58B-8B7057BE4958}"/>
                </a:ext>
              </a:extLst>
            </p:cNvPr>
            <p:cNvSpPr/>
            <p:nvPr userDrawn="1"/>
          </p:nvSpPr>
          <p:spPr>
            <a:xfrm flipH="1">
              <a:off x="6404077" y="0"/>
              <a:ext cx="9832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sp>
          <p:nvSpPr>
            <p:cNvPr id="17" name="Rectangle 16">
              <a:extLst>
                <a:ext uri="{FF2B5EF4-FFF2-40B4-BE49-F238E27FC236}">
                  <a16:creationId xmlns:a16="http://schemas.microsoft.com/office/drawing/2014/main" id="{17D76F24-38DF-884E-BA97-91D66D6CC7F2}"/>
                </a:ext>
              </a:extLst>
            </p:cNvPr>
            <p:cNvSpPr/>
            <p:nvPr userDrawn="1"/>
          </p:nvSpPr>
          <p:spPr>
            <a:xfrm flipH="1">
              <a:off x="6723661" y="-5052"/>
              <a:ext cx="5260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sp>
          <p:nvSpPr>
            <p:cNvPr id="18" name="Rectangle 17">
              <a:extLst>
                <a:ext uri="{FF2B5EF4-FFF2-40B4-BE49-F238E27FC236}">
                  <a16:creationId xmlns:a16="http://schemas.microsoft.com/office/drawing/2014/main" id="{E69A7F21-DCDE-EB42-B93D-A71D8DD053EE}"/>
                </a:ext>
              </a:extLst>
            </p:cNvPr>
            <p:cNvSpPr/>
            <p:nvPr userDrawn="1"/>
          </p:nvSpPr>
          <p:spPr>
            <a:xfrm flipH="1">
              <a:off x="7612661" y="-5052"/>
              <a:ext cx="3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grpSp>
      <p:sp>
        <p:nvSpPr>
          <p:cNvPr id="19" name="TextBox 18">
            <a:extLst>
              <a:ext uri="{FF2B5EF4-FFF2-40B4-BE49-F238E27FC236}">
                <a16:creationId xmlns:a16="http://schemas.microsoft.com/office/drawing/2014/main" id="{C3E00DFC-EE53-6749-9C97-6C429EC885E5}"/>
              </a:ext>
            </a:extLst>
          </p:cNvPr>
          <p:cNvSpPr txBox="1"/>
          <p:nvPr userDrawn="1"/>
        </p:nvSpPr>
        <p:spPr>
          <a:xfrm>
            <a:off x="6170613" y="6991350"/>
            <a:ext cx="6021387"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colour: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Right click &gt; Format background &gt; solid fill</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D0BFEDA2-40A1-9D41-B0CE-F555E52B47C8}"/>
              </a:ext>
            </a:extLst>
          </p:cNvPr>
          <p:cNvSpPr txBox="1"/>
          <p:nvPr userDrawn="1"/>
        </p:nvSpPr>
        <p:spPr>
          <a:xfrm>
            <a:off x="3493" y="6991350"/>
            <a:ext cx="6021387"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apply quote credit style: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Select the quote credit line &gt; click ”indent more” button twice</a:t>
            </a:r>
          </a:p>
        </p:txBody>
      </p:sp>
      <p:sp>
        <p:nvSpPr>
          <p:cNvPr id="3" name="Text Placeholder 2">
            <a:extLst>
              <a:ext uri="{FF2B5EF4-FFF2-40B4-BE49-F238E27FC236}">
                <a16:creationId xmlns:a16="http://schemas.microsoft.com/office/drawing/2014/main" id="{8D3976DE-7D7C-E741-B218-C367C2BE85B0}"/>
              </a:ext>
            </a:extLst>
          </p:cNvPr>
          <p:cNvSpPr>
            <a:spLocks noGrp="1"/>
          </p:cNvSpPr>
          <p:nvPr>
            <p:ph type="body" sz="quarter" idx="12"/>
          </p:nvPr>
        </p:nvSpPr>
        <p:spPr>
          <a:xfrm>
            <a:off x="1051004" y="2653284"/>
            <a:ext cx="9471600" cy="1379865"/>
          </a:xfrm>
        </p:spPr>
        <p:txBody>
          <a:bodyPr anchor="ctr" anchorCtr="0"/>
          <a:lstStyle>
            <a:lvl1pPr>
              <a:defRPr sz="2800">
                <a:solidFill>
                  <a:schemeClr val="bg1"/>
                </a:solidFill>
              </a:defRPr>
            </a:lvl1pPr>
            <a:lvl2pPr marL="0" indent="0">
              <a:defRPr sz="11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5685111"/>
      </p:ext>
    </p:extLst>
  </p:cSld>
  <p:clrMapOvr>
    <a:masterClrMapping/>
  </p:clrMapOvr>
  <p:hf hd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ap w 8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8" name="Oval 7">
            <a:extLst>
              <a:ext uri="{FF2B5EF4-FFF2-40B4-BE49-F238E27FC236}">
                <a16:creationId xmlns:a16="http://schemas.microsoft.com/office/drawing/2014/main" id="{1E70F6E8-3276-7C44-91A5-4EDEC7BA9E0E}"/>
              </a:ext>
            </a:extLst>
          </p:cNvPr>
          <p:cNvSpPr/>
          <p:nvPr userDrawn="1"/>
        </p:nvSpPr>
        <p:spPr>
          <a:xfrm>
            <a:off x="4019288" y="1840316"/>
            <a:ext cx="4153424" cy="41534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p:nvPr userDrawn="1"/>
        </p:nvSpPr>
        <p:spPr>
          <a:xfrm flipH="1">
            <a:off x="3048116"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Open Sans" panose="020B0606030504020204" pitchFamily="34" charset="0"/>
            </a:endParaRPr>
          </a:p>
        </p:txBody>
      </p:sp>
      <p:sp>
        <p:nvSpPr>
          <p:cNvPr id="14" name="Arc 13">
            <a:extLst>
              <a:ext uri="{FF2B5EF4-FFF2-40B4-BE49-F238E27FC236}">
                <a16:creationId xmlns:a16="http://schemas.microsoft.com/office/drawing/2014/main" id="{F9408E33-80D8-494E-803A-9A485FC9A41E}"/>
              </a:ext>
            </a:extLst>
          </p:cNvPr>
          <p:cNvSpPr/>
          <p:nvPr userDrawn="1"/>
        </p:nvSpPr>
        <p:spPr>
          <a:xfrm>
            <a:off x="3048117"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Open Sans" panose="020B0606030504020204" pitchFamily="34" charset="0"/>
            </a:endParaRPr>
          </a:p>
        </p:txBody>
      </p:sp>
      <p:sp>
        <p:nvSpPr>
          <p:cNvPr id="35" name="TextBox 3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77" name="Oval 76">
            <a:extLst>
              <a:ext uri="{FF2B5EF4-FFF2-40B4-BE49-F238E27FC236}">
                <a16:creationId xmlns:a16="http://schemas.microsoft.com/office/drawing/2014/main" id="{0F1A1191-0D21-7A41-9377-612941D07EB8}"/>
              </a:ext>
            </a:extLst>
          </p:cNvPr>
          <p:cNvSpPr/>
          <p:nvPr userDrawn="1"/>
        </p:nvSpPr>
        <p:spPr>
          <a:xfrm>
            <a:off x="3219947" y="1857432"/>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78" name="Oval 77">
            <a:extLst>
              <a:ext uri="{FF2B5EF4-FFF2-40B4-BE49-F238E27FC236}">
                <a16:creationId xmlns:a16="http://schemas.microsoft.com/office/drawing/2014/main" id="{18B72280-9204-BB4B-A4E9-5C7C0156814E}"/>
              </a:ext>
            </a:extLst>
          </p:cNvPr>
          <p:cNvSpPr/>
          <p:nvPr userDrawn="1"/>
        </p:nvSpPr>
        <p:spPr>
          <a:xfrm>
            <a:off x="2511076" y="288720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79" name="Oval 78">
            <a:extLst>
              <a:ext uri="{FF2B5EF4-FFF2-40B4-BE49-F238E27FC236}">
                <a16:creationId xmlns:a16="http://schemas.microsoft.com/office/drawing/2014/main" id="{2C611B30-5819-1044-84BB-7488FCF64804}"/>
              </a:ext>
            </a:extLst>
          </p:cNvPr>
          <p:cNvSpPr/>
          <p:nvPr userDrawn="1"/>
        </p:nvSpPr>
        <p:spPr>
          <a:xfrm>
            <a:off x="2530024" y="4070551"/>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80" name="Oval 79">
            <a:extLst>
              <a:ext uri="{FF2B5EF4-FFF2-40B4-BE49-F238E27FC236}">
                <a16:creationId xmlns:a16="http://schemas.microsoft.com/office/drawing/2014/main" id="{2D1E2C70-91CE-AA4D-8BB8-1681F1200FBB}"/>
              </a:ext>
            </a:extLst>
          </p:cNvPr>
          <p:cNvSpPr/>
          <p:nvPr userDrawn="1"/>
        </p:nvSpPr>
        <p:spPr>
          <a:xfrm>
            <a:off x="3207517" y="509393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81" name="Oval 80">
            <a:extLst>
              <a:ext uri="{FF2B5EF4-FFF2-40B4-BE49-F238E27FC236}">
                <a16:creationId xmlns:a16="http://schemas.microsoft.com/office/drawing/2014/main" id="{8358B520-F12E-6D47-8910-2B6C53BFA76F}"/>
              </a:ext>
            </a:extLst>
          </p:cNvPr>
          <p:cNvSpPr/>
          <p:nvPr userDrawn="1"/>
        </p:nvSpPr>
        <p:spPr>
          <a:xfrm flipH="1">
            <a:off x="7913121" y="1857432"/>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82" name="Oval 81">
            <a:extLst>
              <a:ext uri="{FF2B5EF4-FFF2-40B4-BE49-F238E27FC236}">
                <a16:creationId xmlns:a16="http://schemas.microsoft.com/office/drawing/2014/main" id="{C28160B3-E800-394A-950C-C770EDFFD4E3}"/>
              </a:ext>
            </a:extLst>
          </p:cNvPr>
          <p:cNvSpPr/>
          <p:nvPr userDrawn="1"/>
        </p:nvSpPr>
        <p:spPr>
          <a:xfrm flipH="1">
            <a:off x="8492951" y="288720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83" name="Oval 82">
            <a:extLst>
              <a:ext uri="{FF2B5EF4-FFF2-40B4-BE49-F238E27FC236}">
                <a16:creationId xmlns:a16="http://schemas.microsoft.com/office/drawing/2014/main" id="{546097E8-0D8F-CC41-8434-AB058F615B89}"/>
              </a:ext>
            </a:extLst>
          </p:cNvPr>
          <p:cNvSpPr/>
          <p:nvPr userDrawn="1"/>
        </p:nvSpPr>
        <p:spPr>
          <a:xfrm flipH="1">
            <a:off x="8517304" y="4070551"/>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84" name="Oval 83">
            <a:extLst>
              <a:ext uri="{FF2B5EF4-FFF2-40B4-BE49-F238E27FC236}">
                <a16:creationId xmlns:a16="http://schemas.microsoft.com/office/drawing/2014/main" id="{BA2AE0A4-FAD5-D74F-9C0D-597F89797B8F}"/>
              </a:ext>
            </a:extLst>
          </p:cNvPr>
          <p:cNvSpPr/>
          <p:nvPr userDrawn="1"/>
        </p:nvSpPr>
        <p:spPr>
          <a:xfrm flipH="1">
            <a:off x="7900691" y="509393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85" name="Picture Placeholder 53">
            <a:extLst>
              <a:ext uri="{FF2B5EF4-FFF2-40B4-BE49-F238E27FC236}">
                <a16:creationId xmlns:a16="http://schemas.microsoft.com/office/drawing/2014/main" id="{6D9E37FD-42B9-C440-89ED-3F35F8F4326F}"/>
              </a:ext>
            </a:extLst>
          </p:cNvPr>
          <p:cNvSpPr>
            <a:spLocks noGrp="1" noChangeAspect="1"/>
          </p:cNvSpPr>
          <p:nvPr>
            <p:ph type="pic" sz="quarter" idx="12" hasCustomPrompt="1"/>
          </p:nvPr>
        </p:nvSpPr>
        <p:spPr>
          <a:xfrm>
            <a:off x="3227210" y="1864695"/>
            <a:ext cx="1026000" cy="1026000"/>
          </a:xfrm>
          <a:prstGeom prst="ellipse">
            <a:avLst/>
          </a:prstGeom>
          <a:noFill/>
        </p:spPr>
        <p:txBody>
          <a:bodyPr anchor="ctr"/>
          <a:lstStyle>
            <a:lvl1pPr algn="ctr">
              <a:defRPr/>
            </a:lvl1pPr>
          </a:lstStyle>
          <a:p>
            <a:r>
              <a:rPr lang="en-GB"/>
              <a:t>Icon</a:t>
            </a:r>
          </a:p>
        </p:txBody>
      </p:sp>
      <p:sp>
        <p:nvSpPr>
          <p:cNvPr id="86" name="Picture Placeholder 53">
            <a:extLst>
              <a:ext uri="{FF2B5EF4-FFF2-40B4-BE49-F238E27FC236}">
                <a16:creationId xmlns:a16="http://schemas.microsoft.com/office/drawing/2014/main" id="{42F2EF17-DF85-6441-9814-0DE7BF29C304}"/>
              </a:ext>
            </a:extLst>
          </p:cNvPr>
          <p:cNvSpPr>
            <a:spLocks noGrp="1" noChangeAspect="1"/>
          </p:cNvSpPr>
          <p:nvPr>
            <p:ph type="pic" sz="quarter" idx="35" hasCustomPrompt="1"/>
          </p:nvPr>
        </p:nvSpPr>
        <p:spPr>
          <a:xfrm>
            <a:off x="2518339" y="2894466"/>
            <a:ext cx="1026000" cy="1026000"/>
          </a:xfrm>
          <a:prstGeom prst="ellipse">
            <a:avLst/>
          </a:prstGeom>
          <a:noFill/>
        </p:spPr>
        <p:txBody>
          <a:bodyPr anchor="ctr"/>
          <a:lstStyle>
            <a:lvl1pPr algn="ctr">
              <a:defRPr/>
            </a:lvl1pPr>
          </a:lstStyle>
          <a:p>
            <a:r>
              <a:rPr lang="en-GB"/>
              <a:t>Icon</a:t>
            </a:r>
          </a:p>
        </p:txBody>
      </p:sp>
      <p:sp>
        <p:nvSpPr>
          <p:cNvPr id="87" name="Picture Placeholder 53">
            <a:extLst>
              <a:ext uri="{FF2B5EF4-FFF2-40B4-BE49-F238E27FC236}">
                <a16:creationId xmlns:a16="http://schemas.microsoft.com/office/drawing/2014/main" id="{E99F2560-2B48-7347-84B0-277B8713C04C}"/>
              </a:ext>
            </a:extLst>
          </p:cNvPr>
          <p:cNvSpPr>
            <a:spLocks noGrp="1" noChangeAspect="1"/>
          </p:cNvSpPr>
          <p:nvPr>
            <p:ph type="pic" sz="quarter" idx="36" hasCustomPrompt="1"/>
          </p:nvPr>
        </p:nvSpPr>
        <p:spPr>
          <a:xfrm>
            <a:off x="2537287" y="4077814"/>
            <a:ext cx="1026000" cy="1026000"/>
          </a:xfrm>
          <a:prstGeom prst="ellipse">
            <a:avLst/>
          </a:prstGeom>
          <a:noFill/>
        </p:spPr>
        <p:txBody>
          <a:bodyPr anchor="ctr"/>
          <a:lstStyle>
            <a:lvl1pPr algn="ctr">
              <a:defRPr/>
            </a:lvl1pPr>
          </a:lstStyle>
          <a:p>
            <a:r>
              <a:rPr lang="en-GB"/>
              <a:t>Icon</a:t>
            </a:r>
          </a:p>
        </p:txBody>
      </p:sp>
      <p:sp>
        <p:nvSpPr>
          <p:cNvPr id="88" name="Picture Placeholder 53">
            <a:extLst>
              <a:ext uri="{FF2B5EF4-FFF2-40B4-BE49-F238E27FC236}">
                <a16:creationId xmlns:a16="http://schemas.microsoft.com/office/drawing/2014/main" id="{F08535F8-F9C7-D34E-8D01-52CA416B8B3A}"/>
              </a:ext>
            </a:extLst>
          </p:cNvPr>
          <p:cNvSpPr>
            <a:spLocks noGrp="1" noChangeAspect="1"/>
          </p:cNvSpPr>
          <p:nvPr>
            <p:ph type="pic" sz="quarter" idx="37" hasCustomPrompt="1"/>
          </p:nvPr>
        </p:nvSpPr>
        <p:spPr>
          <a:xfrm>
            <a:off x="3214780" y="5101199"/>
            <a:ext cx="1026000" cy="1026000"/>
          </a:xfrm>
          <a:prstGeom prst="ellipse">
            <a:avLst/>
          </a:prstGeom>
          <a:noFill/>
        </p:spPr>
        <p:txBody>
          <a:bodyPr anchor="ctr"/>
          <a:lstStyle>
            <a:lvl1pPr algn="ctr">
              <a:defRPr/>
            </a:lvl1pPr>
          </a:lstStyle>
          <a:p>
            <a:r>
              <a:rPr lang="en-GB"/>
              <a:t>Icon</a:t>
            </a:r>
          </a:p>
        </p:txBody>
      </p:sp>
      <p:sp>
        <p:nvSpPr>
          <p:cNvPr id="89" name="Picture Placeholder 53">
            <a:extLst>
              <a:ext uri="{FF2B5EF4-FFF2-40B4-BE49-F238E27FC236}">
                <a16:creationId xmlns:a16="http://schemas.microsoft.com/office/drawing/2014/main" id="{24244484-3BE0-F745-B15F-504B83DBFF3C}"/>
              </a:ext>
            </a:extLst>
          </p:cNvPr>
          <p:cNvSpPr>
            <a:spLocks noGrp="1" noChangeAspect="1"/>
          </p:cNvSpPr>
          <p:nvPr>
            <p:ph type="pic" sz="quarter" idx="38" hasCustomPrompt="1"/>
          </p:nvPr>
        </p:nvSpPr>
        <p:spPr>
          <a:xfrm>
            <a:off x="7920384" y="1864695"/>
            <a:ext cx="1026000" cy="1026000"/>
          </a:xfrm>
          <a:prstGeom prst="ellipse">
            <a:avLst/>
          </a:prstGeom>
          <a:noFill/>
        </p:spPr>
        <p:txBody>
          <a:bodyPr anchor="ctr"/>
          <a:lstStyle>
            <a:lvl1pPr algn="ctr">
              <a:defRPr/>
            </a:lvl1pPr>
          </a:lstStyle>
          <a:p>
            <a:r>
              <a:rPr lang="en-GB"/>
              <a:t>Icon</a:t>
            </a:r>
          </a:p>
        </p:txBody>
      </p:sp>
      <p:sp>
        <p:nvSpPr>
          <p:cNvPr id="90" name="Picture Placeholder 53">
            <a:extLst>
              <a:ext uri="{FF2B5EF4-FFF2-40B4-BE49-F238E27FC236}">
                <a16:creationId xmlns:a16="http://schemas.microsoft.com/office/drawing/2014/main" id="{C1A3F3DC-7A96-FE41-AB9D-7DDA69A8DCBB}"/>
              </a:ext>
            </a:extLst>
          </p:cNvPr>
          <p:cNvSpPr>
            <a:spLocks noGrp="1" noChangeAspect="1"/>
          </p:cNvSpPr>
          <p:nvPr>
            <p:ph type="pic" sz="quarter" idx="39" hasCustomPrompt="1"/>
          </p:nvPr>
        </p:nvSpPr>
        <p:spPr>
          <a:xfrm>
            <a:off x="8500214" y="2894466"/>
            <a:ext cx="1026000" cy="1026000"/>
          </a:xfrm>
          <a:prstGeom prst="ellipse">
            <a:avLst/>
          </a:prstGeom>
          <a:noFill/>
        </p:spPr>
        <p:txBody>
          <a:bodyPr anchor="ctr"/>
          <a:lstStyle>
            <a:lvl1pPr algn="ctr">
              <a:defRPr/>
            </a:lvl1pPr>
          </a:lstStyle>
          <a:p>
            <a:r>
              <a:rPr lang="en-GB"/>
              <a:t>Icon</a:t>
            </a:r>
          </a:p>
        </p:txBody>
      </p:sp>
      <p:sp>
        <p:nvSpPr>
          <p:cNvPr id="91" name="Picture Placeholder 53">
            <a:extLst>
              <a:ext uri="{FF2B5EF4-FFF2-40B4-BE49-F238E27FC236}">
                <a16:creationId xmlns:a16="http://schemas.microsoft.com/office/drawing/2014/main" id="{9FCCE76B-9DC1-5640-9906-BF78BD78912E}"/>
              </a:ext>
            </a:extLst>
          </p:cNvPr>
          <p:cNvSpPr>
            <a:spLocks noGrp="1" noChangeAspect="1"/>
          </p:cNvSpPr>
          <p:nvPr>
            <p:ph type="pic" sz="quarter" idx="40" hasCustomPrompt="1"/>
          </p:nvPr>
        </p:nvSpPr>
        <p:spPr>
          <a:xfrm>
            <a:off x="8524567" y="4077814"/>
            <a:ext cx="1026000" cy="1026000"/>
          </a:xfrm>
          <a:prstGeom prst="ellipse">
            <a:avLst/>
          </a:prstGeom>
          <a:noFill/>
        </p:spPr>
        <p:txBody>
          <a:bodyPr anchor="ctr"/>
          <a:lstStyle>
            <a:lvl1pPr algn="ctr">
              <a:defRPr/>
            </a:lvl1pPr>
          </a:lstStyle>
          <a:p>
            <a:r>
              <a:rPr lang="en-GB"/>
              <a:t>Icon</a:t>
            </a:r>
          </a:p>
        </p:txBody>
      </p:sp>
      <p:sp>
        <p:nvSpPr>
          <p:cNvPr id="92" name="Picture Placeholder 53">
            <a:extLst>
              <a:ext uri="{FF2B5EF4-FFF2-40B4-BE49-F238E27FC236}">
                <a16:creationId xmlns:a16="http://schemas.microsoft.com/office/drawing/2014/main" id="{A470ECBB-8220-9646-AB66-64E78AA9D50C}"/>
              </a:ext>
            </a:extLst>
          </p:cNvPr>
          <p:cNvSpPr>
            <a:spLocks noGrp="1" noChangeAspect="1"/>
          </p:cNvSpPr>
          <p:nvPr>
            <p:ph type="pic" sz="quarter" idx="41" hasCustomPrompt="1"/>
          </p:nvPr>
        </p:nvSpPr>
        <p:spPr>
          <a:xfrm>
            <a:off x="7907954" y="5101199"/>
            <a:ext cx="1026000" cy="1026000"/>
          </a:xfrm>
          <a:prstGeom prst="ellipse">
            <a:avLst/>
          </a:prstGeom>
          <a:noFill/>
        </p:spPr>
        <p:txBody>
          <a:bodyPr anchor="ctr"/>
          <a:lstStyle>
            <a:lvl1pPr algn="ctr">
              <a:defRPr/>
            </a:lvl1pPr>
          </a:lstStyle>
          <a:p>
            <a:r>
              <a:rPr lang="en-GB"/>
              <a:t>Icon</a:t>
            </a:r>
          </a:p>
        </p:txBody>
      </p:sp>
      <p:sp>
        <p:nvSpPr>
          <p:cNvPr id="93" name="Text Placeholder 7">
            <a:extLst>
              <a:ext uri="{FF2B5EF4-FFF2-40B4-BE49-F238E27FC236}">
                <a16:creationId xmlns:a16="http://schemas.microsoft.com/office/drawing/2014/main" id="{8AB6EDF9-5D7B-5548-A40A-ABEE5FB8DB86}"/>
              </a:ext>
            </a:extLst>
          </p:cNvPr>
          <p:cNvSpPr>
            <a:spLocks noGrp="1"/>
          </p:cNvSpPr>
          <p:nvPr>
            <p:ph type="body" sz="quarter" idx="23"/>
          </p:nvPr>
        </p:nvSpPr>
        <p:spPr>
          <a:xfrm>
            <a:off x="8987265" y="2131474"/>
            <a:ext cx="2642400" cy="492443"/>
          </a:xfrm>
        </p:spPr>
        <p:txBody>
          <a:bodyPr lIns="72000" rIns="72000" anchor="ctr" anchorCtr="0"/>
          <a:lstStyle/>
          <a:p>
            <a:pPr lvl="0"/>
            <a:r>
              <a:rPr lang="en-GB"/>
              <a:t>Click to edit Master text styles</a:t>
            </a:r>
          </a:p>
        </p:txBody>
      </p:sp>
      <p:sp>
        <p:nvSpPr>
          <p:cNvPr id="94" name="Text Placeholder 7">
            <a:extLst>
              <a:ext uri="{FF2B5EF4-FFF2-40B4-BE49-F238E27FC236}">
                <a16:creationId xmlns:a16="http://schemas.microsoft.com/office/drawing/2014/main" id="{6B4B79F6-BB22-7D40-9A84-116EE58C0AE0}"/>
              </a:ext>
            </a:extLst>
          </p:cNvPr>
          <p:cNvSpPr>
            <a:spLocks noGrp="1"/>
          </p:cNvSpPr>
          <p:nvPr>
            <p:ph type="body" sz="quarter" idx="43"/>
          </p:nvPr>
        </p:nvSpPr>
        <p:spPr>
          <a:xfrm>
            <a:off x="8987265" y="5367978"/>
            <a:ext cx="2642400" cy="492443"/>
          </a:xfrm>
        </p:spPr>
        <p:txBody>
          <a:bodyPr lIns="72000" rIns="72000" anchor="ctr" anchorCtr="0"/>
          <a:lstStyle/>
          <a:p>
            <a:pPr lvl="0"/>
            <a:r>
              <a:rPr lang="en-GB"/>
              <a:t>Click to edit Master text styles</a:t>
            </a:r>
          </a:p>
        </p:txBody>
      </p:sp>
      <p:sp>
        <p:nvSpPr>
          <p:cNvPr id="95" name="Text Placeholder 7">
            <a:extLst>
              <a:ext uri="{FF2B5EF4-FFF2-40B4-BE49-F238E27FC236}">
                <a16:creationId xmlns:a16="http://schemas.microsoft.com/office/drawing/2014/main" id="{EAA1722C-C978-E340-BEFD-A7F43376E91C}"/>
              </a:ext>
            </a:extLst>
          </p:cNvPr>
          <p:cNvSpPr>
            <a:spLocks noGrp="1"/>
          </p:cNvSpPr>
          <p:nvPr>
            <p:ph type="body" sz="quarter" idx="44"/>
          </p:nvPr>
        </p:nvSpPr>
        <p:spPr>
          <a:xfrm>
            <a:off x="9557831" y="3161245"/>
            <a:ext cx="2088000" cy="492443"/>
          </a:xfrm>
        </p:spPr>
        <p:txBody>
          <a:bodyPr lIns="72000" rIns="72000" anchor="ctr" anchorCtr="0"/>
          <a:lstStyle/>
          <a:p>
            <a:pPr lvl="0"/>
            <a:r>
              <a:rPr lang="en-GB"/>
              <a:t>Click to edit Master text styles</a:t>
            </a:r>
          </a:p>
        </p:txBody>
      </p:sp>
      <p:sp>
        <p:nvSpPr>
          <p:cNvPr id="96" name="Text Placeholder 7">
            <a:extLst>
              <a:ext uri="{FF2B5EF4-FFF2-40B4-BE49-F238E27FC236}">
                <a16:creationId xmlns:a16="http://schemas.microsoft.com/office/drawing/2014/main" id="{1CF8EADA-7E4C-5B4F-AD90-E97B648A9788}"/>
              </a:ext>
            </a:extLst>
          </p:cNvPr>
          <p:cNvSpPr>
            <a:spLocks noGrp="1"/>
          </p:cNvSpPr>
          <p:nvPr>
            <p:ph type="body" sz="quarter" idx="45"/>
          </p:nvPr>
        </p:nvSpPr>
        <p:spPr>
          <a:xfrm>
            <a:off x="9557831" y="4344593"/>
            <a:ext cx="2088000" cy="492443"/>
          </a:xfrm>
        </p:spPr>
        <p:txBody>
          <a:bodyPr lIns="72000" rIns="72000" anchor="ctr" anchorCtr="0"/>
          <a:lstStyle/>
          <a:p>
            <a:pPr lvl="0"/>
            <a:r>
              <a:rPr lang="en-GB"/>
              <a:t>Click to edit Master text styles</a:t>
            </a:r>
          </a:p>
        </p:txBody>
      </p:sp>
      <p:sp>
        <p:nvSpPr>
          <p:cNvPr id="97" name="Text Placeholder 7">
            <a:extLst>
              <a:ext uri="{FF2B5EF4-FFF2-40B4-BE49-F238E27FC236}">
                <a16:creationId xmlns:a16="http://schemas.microsoft.com/office/drawing/2014/main" id="{3A04A749-5C09-9B40-9D2F-718823DB8C39}"/>
              </a:ext>
            </a:extLst>
          </p:cNvPr>
          <p:cNvSpPr>
            <a:spLocks noGrp="1"/>
          </p:cNvSpPr>
          <p:nvPr>
            <p:ph type="body" sz="quarter" idx="51"/>
          </p:nvPr>
        </p:nvSpPr>
        <p:spPr>
          <a:xfrm>
            <a:off x="560290" y="2131474"/>
            <a:ext cx="2642400" cy="492443"/>
          </a:xfrm>
        </p:spPr>
        <p:txBody>
          <a:bodyPr lIns="72000" rIns="72000" anchor="ctr" anchorCtr="0"/>
          <a:lstStyle>
            <a:lvl1pPr algn="r">
              <a:defRPr/>
            </a:lvl1pPr>
          </a:lstStyle>
          <a:p>
            <a:pPr lvl="0"/>
            <a:r>
              <a:rPr lang="en-GB"/>
              <a:t>Click to edit Master text styles</a:t>
            </a:r>
          </a:p>
        </p:txBody>
      </p:sp>
      <p:sp>
        <p:nvSpPr>
          <p:cNvPr id="98" name="Text Placeholder 7">
            <a:extLst>
              <a:ext uri="{FF2B5EF4-FFF2-40B4-BE49-F238E27FC236}">
                <a16:creationId xmlns:a16="http://schemas.microsoft.com/office/drawing/2014/main" id="{C5D4D959-EF00-414A-8ACC-1814AF3E69CC}"/>
              </a:ext>
            </a:extLst>
          </p:cNvPr>
          <p:cNvSpPr>
            <a:spLocks noGrp="1"/>
          </p:cNvSpPr>
          <p:nvPr>
            <p:ph type="body" sz="quarter" idx="52"/>
          </p:nvPr>
        </p:nvSpPr>
        <p:spPr>
          <a:xfrm>
            <a:off x="560290" y="5367978"/>
            <a:ext cx="2642400" cy="492443"/>
          </a:xfrm>
        </p:spPr>
        <p:txBody>
          <a:bodyPr lIns="72000" rIns="72000" anchor="ctr" anchorCtr="0"/>
          <a:lstStyle>
            <a:lvl1pPr algn="r">
              <a:defRPr/>
            </a:lvl1pPr>
          </a:lstStyle>
          <a:p>
            <a:pPr lvl="0"/>
            <a:r>
              <a:rPr lang="en-GB"/>
              <a:t>Click to edit Master text styles</a:t>
            </a:r>
          </a:p>
        </p:txBody>
      </p:sp>
      <p:sp>
        <p:nvSpPr>
          <p:cNvPr id="99" name="Text Placeholder 7">
            <a:extLst>
              <a:ext uri="{FF2B5EF4-FFF2-40B4-BE49-F238E27FC236}">
                <a16:creationId xmlns:a16="http://schemas.microsoft.com/office/drawing/2014/main" id="{6D33572A-123A-4D44-84D9-9D52271970CD}"/>
              </a:ext>
            </a:extLst>
          </p:cNvPr>
          <p:cNvSpPr>
            <a:spLocks noGrp="1"/>
          </p:cNvSpPr>
          <p:nvPr>
            <p:ph type="body" sz="quarter" idx="53"/>
          </p:nvPr>
        </p:nvSpPr>
        <p:spPr>
          <a:xfrm>
            <a:off x="560290" y="3161245"/>
            <a:ext cx="1944000" cy="492443"/>
          </a:xfrm>
        </p:spPr>
        <p:txBody>
          <a:bodyPr lIns="72000" rIns="72000" anchor="ctr" anchorCtr="0"/>
          <a:lstStyle>
            <a:lvl1pPr algn="r">
              <a:defRPr/>
            </a:lvl1pPr>
          </a:lstStyle>
          <a:p>
            <a:pPr lvl="0"/>
            <a:r>
              <a:rPr lang="en-GB"/>
              <a:t>Click to edit Master text styles</a:t>
            </a:r>
          </a:p>
        </p:txBody>
      </p:sp>
      <p:sp>
        <p:nvSpPr>
          <p:cNvPr id="100" name="Text Placeholder 7">
            <a:extLst>
              <a:ext uri="{FF2B5EF4-FFF2-40B4-BE49-F238E27FC236}">
                <a16:creationId xmlns:a16="http://schemas.microsoft.com/office/drawing/2014/main" id="{E3B24DE6-14AB-8043-B365-A9ED7116E213}"/>
              </a:ext>
            </a:extLst>
          </p:cNvPr>
          <p:cNvSpPr>
            <a:spLocks noGrp="1"/>
          </p:cNvSpPr>
          <p:nvPr>
            <p:ph type="body" sz="quarter" idx="54"/>
          </p:nvPr>
        </p:nvSpPr>
        <p:spPr>
          <a:xfrm>
            <a:off x="560290" y="4344593"/>
            <a:ext cx="1944000" cy="492443"/>
          </a:xfrm>
        </p:spPr>
        <p:txBody>
          <a:bodyPr lIns="72000" rIns="72000" anchor="ctr" anchorCtr="0"/>
          <a:lstStyle>
            <a:lvl1pPr algn="r">
              <a:defRPr/>
            </a:lvl1pPr>
          </a:lstStyle>
          <a:p>
            <a:pPr lvl="0"/>
            <a:r>
              <a:rPr lang="en-GB"/>
              <a:t>Click to edit Master text styles</a:t>
            </a:r>
          </a:p>
        </p:txBody>
      </p:sp>
      <p:sp>
        <p:nvSpPr>
          <p:cNvPr id="36" name="TextBox 35">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a:latin typeface="Open Sans" panose="020B0606030504020204" pitchFamily="34" charset="0"/>
                <a:ea typeface="Open Sans" panose="020B0606030504020204" pitchFamily="34" charset="0"/>
                <a:cs typeface="Open Sans" panose="020B0606030504020204" pitchFamily="34" charset="0"/>
              </a:rPr>
              <a:t> for 6 or 8 icons in layout library</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pic>
        <p:nvPicPr>
          <p:cNvPr id="39" name="Picture 38"/>
          <p:cNvPicPr>
            <a:picLocks noChangeAspect="1"/>
          </p:cNvPicPr>
          <p:nvPr userDrawn="1"/>
        </p:nvPicPr>
        <p:blipFill>
          <a:blip r:embed="rId2"/>
          <a:stretch>
            <a:fillRect/>
          </a:stretch>
        </p:blipFill>
        <p:spPr>
          <a:xfrm>
            <a:off x="4196167" y="2000491"/>
            <a:ext cx="3809192" cy="3819600"/>
          </a:xfrm>
          <a:prstGeom prst="rect">
            <a:avLst/>
          </a:prstGeom>
        </p:spPr>
      </p:pic>
      <p:sp>
        <p:nvSpPr>
          <p:cNvPr id="5" name="Footer Placeholder 4"/>
          <p:cNvSpPr>
            <a:spLocks noGrp="1"/>
          </p:cNvSpPr>
          <p:nvPr>
            <p:ph type="ftr" sz="quarter" idx="55"/>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4166450870"/>
      </p:ext>
    </p:extLst>
  </p:cSld>
  <p:clrMapOvr>
    <a:masterClrMapping/>
  </p:clrMapOvr>
  <p:hf hd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Map w 8 Icons">
    <p:spTree>
      <p:nvGrpSpPr>
        <p:cNvPr id="1" name=""/>
        <p:cNvGrpSpPr/>
        <p:nvPr/>
      </p:nvGrpSpPr>
      <p:grpSpPr>
        <a:xfrm>
          <a:off x="0" y="0"/>
          <a:ext cx="0" cy="0"/>
          <a:chOff x="0" y="0"/>
          <a:chExt cx="0" cy="0"/>
        </a:xfrm>
      </p:grpSpPr>
      <p:sp>
        <p:nvSpPr>
          <p:cNvPr id="5" name="Oval 4"/>
          <p:cNvSpPr/>
          <p:nvPr userDrawn="1"/>
        </p:nvSpPr>
        <p:spPr>
          <a:xfrm>
            <a:off x="4210908" y="2022434"/>
            <a:ext cx="3768766" cy="37687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8" name="Oval 7">
            <a:extLst>
              <a:ext uri="{FF2B5EF4-FFF2-40B4-BE49-F238E27FC236}">
                <a16:creationId xmlns:a16="http://schemas.microsoft.com/office/drawing/2014/main" id="{1E70F6E8-3276-7C44-91A5-4EDEC7BA9E0E}"/>
              </a:ext>
            </a:extLst>
          </p:cNvPr>
          <p:cNvSpPr/>
          <p:nvPr userDrawn="1"/>
        </p:nvSpPr>
        <p:spPr>
          <a:xfrm>
            <a:off x="4019288" y="1840316"/>
            <a:ext cx="4153424" cy="41534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p:nvPr userDrawn="1"/>
        </p:nvSpPr>
        <p:spPr>
          <a:xfrm flipH="1">
            <a:off x="3048116"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Open Sans" panose="020B0606030504020204" pitchFamily="34" charset="0"/>
            </a:endParaRPr>
          </a:p>
        </p:txBody>
      </p:sp>
      <p:sp>
        <p:nvSpPr>
          <p:cNvPr id="14" name="Arc 13">
            <a:extLst>
              <a:ext uri="{FF2B5EF4-FFF2-40B4-BE49-F238E27FC236}">
                <a16:creationId xmlns:a16="http://schemas.microsoft.com/office/drawing/2014/main" id="{F9408E33-80D8-494E-803A-9A485FC9A41E}"/>
              </a:ext>
            </a:extLst>
          </p:cNvPr>
          <p:cNvSpPr/>
          <p:nvPr userDrawn="1"/>
        </p:nvSpPr>
        <p:spPr>
          <a:xfrm>
            <a:off x="3048117"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Open Sans" panose="020B0606030504020204" pitchFamily="34" charset="0"/>
            </a:endParaRPr>
          </a:p>
        </p:txBody>
      </p:sp>
      <p:sp>
        <p:nvSpPr>
          <p:cNvPr id="35" name="TextBox 3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77" name="Oval 76">
            <a:extLst>
              <a:ext uri="{FF2B5EF4-FFF2-40B4-BE49-F238E27FC236}">
                <a16:creationId xmlns:a16="http://schemas.microsoft.com/office/drawing/2014/main" id="{0F1A1191-0D21-7A41-9377-612941D07EB8}"/>
              </a:ext>
            </a:extLst>
          </p:cNvPr>
          <p:cNvSpPr/>
          <p:nvPr userDrawn="1"/>
        </p:nvSpPr>
        <p:spPr>
          <a:xfrm>
            <a:off x="3219947" y="1857432"/>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78" name="Oval 77">
            <a:extLst>
              <a:ext uri="{FF2B5EF4-FFF2-40B4-BE49-F238E27FC236}">
                <a16:creationId xmlns:a16="http://schemas.microsoft.com/office/drawing/2014/main" id="{18B72280-9204-BB4B-A4E9-5C7C0156814E}"/>
              </a:ext>
            </a:extLst>
          </p:cNvPr>
          <p:cNvSpPr/>
          <p:nvPr userDrawn="1"/>
        </p:nvSpPr>
        <p:spPr>
          <a:xfrm>
            <a:off x="2511076" y="288720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79" name="Oval 78">
            <a:extLst>
              <a:ext uri="{FF2B5EF4-FFF2-40B4-BE49-F238E27FC236}">
                <a16:creationId xmlns:a16="http://schemas.microsoft.com/office/drawing/2014/main" id="{2C611B30-5819-1044-84BB-7488FCF64804}"/>
              </a:ext>
            </a:extLst>
          </p:cNvPr>
          <p:cNvSpPr/>
          <p:nvPr userDrawn="1"/>
        </p:nvSpPr>
        <p:spPr>
          <a:xfrm>
            <a:off x="2530024" y="4070551"/>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80" name="Oval 79">
            <a:extLst>
              <a:ext uri="{FF2B5EF4-FFF2-40B4-BE49-F238E27FC236}">
                <a16:creationId xmlns:a16="http://schemas.microsoft.com/office/drawing/2014/main" id="{2D1E2C70-91CE-AA4D-8BB8-1681F1200FBB}"/>
              </a:ext>
            </a:extLst>
          </p:cNvPr>
          <p:cNvSpPr/>
          <p:nvPr userDrawn="1"/>
        </p:nvSpPr>
        <p:spPr>
          <a:xfrm>
            <a:off x="3207517" y="509393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81" name="Oval 80">
            <a:extLst>
              <a:ext uri="{FF2B5EF4-FFF2-40B4-BE49-F238E27FC236}">
                <a16:creationId xmlns:a16="http://schemas.microsoft.com/office/drawing/2014/main" id="{8358B520-F12E-6D47-8910-2B6C53BFA76F}"/>
              </a:ext>
            </a:extLst>
          </p:cNvPr>
          <p:cNvSpPr/>
          <p:nvPr userDrawn="1"/>
        </p:nvSpPr>
        <p:spPr>
          <a:xfrm flipH="1">
            <a:off x="7913121" y="1857432"/>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82" name="Oval 81">
            <a:extLst>
              <a:ext uri="{FF2B5EF4-FFF2-40B4-BE49-F238E27FC236}">
                <a16:creationId xmlns:a16="http://schemas.microsoft.com/office/drawing/2014/main" id="{C28160B3-E800-394A-950C-C770EDFFD4E3}"/>
              </a:ext>
            </a:extLst>
          </p:cNvPr>
          <p:cNvSpPr/>
          <p:nvPr userDrawn="1"/>
        </p:nvSpPr>
        <p:spPr>
          <a:xfrm flipH="1">
            <a:off x="8492951" y="288720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83" name="Oval 82">
            <a:extLst>
              <a:ext uri="{FF2B5EF4-FFF2-40B4-BE49-F238E27FC236}">
                <a16:creationId xmlns:a16="http://schemas.microsoft.com/office/drawing/2014/main" id="{546097E8-0D8F-CC41-8434-AB058F615B89}"/>
              </a:ext>
            </a:extLst>
          </p:cNvPr>
          <p:cNvSpPr/>
          <p:nvPr userDrawn="1"/>
        </p:nvSpPr>
        <p:spPr>
          <a:xfrm flipH="1">
            <a:off x="8517304" y="4070551"/>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84" name="Oval 83">
            <a:extLst>
              <a:ext uri="{FF2B5EF4-FFF2-40B4-BE49-F238E27FC236}">
                <a16:creationId xmlns:a16="http://schemas.microsoft.com/office/drawing/2014/main" id="{BA2AE0A4-FAD5-D74F-9C0D-597F89797B8F}"/>
              </a:ext>
            </a:extLst>
          </p:cNvPr>
          <p:cNvSpPr/>
          <p:nvPr userDrawn="1"/>
        </p:nvSpPr>
        <p:spPr>
          <a:xfrm flipH="1">
            <a:off x="7900691" y="509393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85" name="Picture Placeholder 53">
            <a:extLst>
              <a:ext uri="{FF2B5EF4-FFF2-40B4-BE49-F238E27FC236}">
                <a16:creationId xmlns:a16="http://schemas.microsoft.com/office/drawing/2014/main" id="{6D9E37FD-42B9-C440-89ED-3F35F8F4326F}"/>
              </a:ext>
            </a:extLst>
          </p:cNvPr>
          <p:cNvSpPr>
            <a:spLocks noGrp="1" noChangeAspect="1"/>
          </p:cNvSpPr>
          <p:nvPr>
            <p:ph type="pic" sz="quarter" idx="12" hasCustomPrompt="1"/>
          </p:nvPr>
        </p:nvSpPr>
        <p:spPr>
          <a:xfrm>
            <a:off x="3227210" y="1864695"/>
            <a:ext cx="1026000" cy="1026000"/>
          </a:xfrm>
          <a:prstGeom prst="ellipse">
            <a:avLst/>
          </a:prstGeom>
          <a:noFill/>
        </p:spPr>
        <p:txBody>
          <a:bodyPr anchor="ctr"/>
          <a:lstStyle>
            <a:lvl1pPr algn="ctr">
              <a:defRPr/>
            </a:lvl1pPr>
          </a:lstStyle>
          <a:p>
            <a:r>
              <a:rPr lang="en-GB"/>
              <a:t>Icon</a:t>
            </a:r>
          </a:p>
        </p:txBody>
      </p:sp>
      <p:sp>
        <p:nvSpPr>
          <p:cNvPr id="86" name="Picture Placeholder 53">
            <a:extLst>
              <a:ext uri="{FF2B5EF4-FFF2-40B4-BE49-F238E27FC236}">
                <a16:creationId xmlns:a16="http://schemas.microsoft.com/office/drawing/2014/main" id="{42F2EF17-DF85-6441-9814-0DE7BF29C304}"/>
              </a:ext>
            </a:extLst>
          </p:cNvPr>
          <p:cNvSpPr>
            <a:spLocks noGrp="1" noChangeAspect="1"/>
          </p:cNvSpPr>
          <p:nvPr>
            <p:ph type="pic" sz="quarter" idx="35" hasCustomPrompt="1"/>
          </p:nvPr>
        </p:nvSpPr>
        <p:spPr>
          <a:xfrm>
            <a:off x="2518339" y="2894466"/>
            <a:ext cx="1026000" cy="1026000"/>
          </a:xfrm>
          <a:prstGeom prst="ellipse">
            <a:avLst/>
          </a:prstGeom>
          <a:noFill/>
        </p:spPr>
        <p:txBody>
          <a:bodyPr anchor="ctr"/>
          <a:lstStyle>
            <a:lvl1pPr algn="ctr">
              <a:defRPr/>
            </a:lvl1pPr>
          </a:lstStyle>
          <a:p>
            <a:r>
              <a:rPr lang="en-GB"/>
              <a:t>Icon</a:t>
            </a:r>
          </a:p>
        </p:txBody>
      </p:sp>
      <p:sp>
        <p:nvSpPr>
          <p:cNvPr id="87" name="Picture Placeholder 53">
            <a:extLst>
              <a:ext uri="{FF2B5EF4-FFF2-40B4-BE49-F238E27FC236}">
                <a16:creationId xmlns:a16="http://schemas.microsoft.com/office/drawing/2014/main" id="{E99F2560-2B48-7347-84B0-277B8713C04C}"/>
              </a:ext>
            </a:extLst>
          </p:cNvPr>
          <p:cNvSpPr>
            <a:spLocks noGrp="1" noChangeAspect="1"/>
          </p:cNvSpPr>
          <p:nvPr>
            <p:ph type="pic" sz="quarter" idx="36" hasCustomPrompt="1"/>
          </p:nvPr>
        </p:nvSpPr>
        <p:spPr>
          <a:xfrm>
            <a:off x="2537287" y="4077814"/>
            <a:ext cx="1026000" cy="1026000"/>
          </a:xfrm>
          <a:prstGeom prst="ellipse">
            <a:avLst/>
          </a:prstGeom>
          <a:noFill/>
        </p:spPr>
        <p:txBody>
          <a:bodyPr anchor="ctr"/>
          <a:lstStyle>
            <a:lvl1pPr algn="ctr">
              <a:defRPr/>
            </a:lvl1pPr>
          </a:lstStyle>
          <a:p>
            <a:r>
              <a:rPr lang="en-GB"/>
              <a:t>Icon</a:t>
            </a:r>
          </a:p>
        </p:txBody>
      </p:sp>
      <p:sp>
        <p:nvSpPr>
          <p:cNvPr id="88" name="Picture Placeholder 53">
            <a:extLst>
              <a:ext uri="{FF2B5EF4-FFF2-40B4-BE49-F238E27FC236}">
                <a16:creationId xmlns:a16="http://schemas.microsoft.com/office/drawing/2014/main" id="{F08535F8-F9C7-D34E-8D01-52CA416B8B3A}"/>
              </a:ext>
            </a:extLst>
          </p:cNvPr>
          <p:cNvSpPr>
            <a:spLocks noGrp="1" noChangeAspect="1"/>
          </p:cNvSpPr>
          <p:nvPr>
            <p:ph type="pic" sz="quarter" idx="37" hasCustomPrompt="1"/>
          </p:nvPr>
        </p:nvSpPr>
        <p:spPr>
          <a:xfrm>
            <a:off x="3214780" y="5101199"/>
            <a:ext cx="1026000" cy="1026000"/>
          </a:xfrm>
          <a:prstGeom prst="ellipse">
            <a:avLst/>
          </a:prstGeom>
          <a:noFill/>
        </p:spPr>
        <p:txBody>
          <a:bodyPr anchor="ctr"/>
          <a:lstStyle>
            <a:lvl1pPr algn="ctr">
              <a:defRPr/>
            </a:lvl1pPr>
          </a:lstStyle>
          <a:p>
            <a:r>
              <a:rPr lang="en-GB"/>
              <a:t>Icon</a:t>
            </a:r>
          </a:p>
        </p:txBody>
      </p:sp>
      <p:sp>
        <p:nvSpPr>
          <p:cNvPr id="89" name="Picture Placeholder 53">
            <a:extLst>
              <a:ext uri="{FF2B5EF4-FFF2-40B4-BE49-F238E27FC236}">
                <a16:creationId xmlns:a16="http://schemas.microsoft.com/office/drawing/2014/main" id="{24244484-3BE0-F745-B15F-504B83DBFF3C}"/>
              </a:ext>
            </a:extLst>
          </p:cNvPr>
          <p:cNvSpPr>
            <a:spLocks noGrp="1" noChangeAspect="1"/>
          </p:cNvSpPr>
          <p:nvPr>
            <p:ph type="pic" sz="quarter" idx="38" hasCustomPrompt="1"/>
          </p:nvPr>
        </p:nvSpPr>
        <p:spPr>
          <a:xfrm>
            <a:off x="7920384" y="1864695"/>
            <a:ext cx="1026000" cy="1026000"/>
          </a:xfrm>
          <a:prstGeom prst="ellipse">
            <a:avLst/>
          </a:prstGeom>
          <a:noFill/>
        </p:spPr>
        <p:txBody>
          <a:bodyPr anchor="ctr"/>
          <a:lstStyle>
            <a:lvl1pPr algn="ctr">
              <a:defRPr/>
            </a:lvl1pPr>
          </a:lstStyle>
          <a:p>
            <a:r>
              <a:rPr lang="en-GB"/>
              <a:t>Icon</a:t>
            </a:r>
          </a:p>
        </p:txBody>
      </p:sp>
      <p:sp>
        <p:nvSpPr>
          <p:cNvPr id="90" name="Picture Placeholder 53">
            <a:extLst>
              <a:ext uri="{FF2B5EF4-FFF2-40B4-BE49-F238E27FC236}">
                <a16:creationId xmlns:a16="http://schemas.microsoft.com/office/drawing/2014/main" id="{C1A3F3DC-7A96-FE41-AB9D-7DDA69A8DCBB}"/>
              </a:ext>
            </a:extLst>
          </p:cNvPr>
          <p:cNvSpPr>
            <a:spLocks noGrp="1" noChangeAspect="1"/>
          </p:cNvSpPr>
          <p:nvPr>
            <p:ph type="pic" sz="quarter" idx="39" hasCustomPrompt="1"/>
          </p:nvPr>
        </p:nvSpPr>
        <p:spPr>
          <a:xfrm>
            <a:off x="8500214" y="2894466"/>
            <a:ext cx="1026000" cy="1026000"/>
          </a:xfrm>
          <a:prstGeom prst="ellipse">
            <a:avLst/>
          </a:prstGeom>
          <a:noFill/>
        </p:spPr>
        <p:txBody>
          <a:bodyPr anchor="ctr"/>
          <a:lstStyle>
            <a:lvl1pPr algn="ctr">
              <a:defRPr/>
            </a:lvl1pPr>
          </a:lstStyle>
          <a:p>
            <a:r>
              <a:rPr lang="en-GB"/>
              <a:t>Icon</a:t>
            </a:r>
          </a:p>
        </p:txBody>
      </p:sp>
      <p:sp>
        <p:nvSpPr>
          <p:cNvPr id="91" name="Picture Placeholder 53">
            <a:extLst>
              <a:ext uri="{FF2B5EF4-FFF2-40B4-BE49-F238E27FC236}">
                <a16:creationId xmlns:a16="http://schemas.microsoft.com/office/drawing/2014/main" id="{9FCCE76B-9DC1-5640-9906-BF78BD78912E}"/>
              </a:ext>
            </a:extLst>
          </p:cNvPr>
          <p:cNvSpPr>
            <a:spLocks noGrp="1" noChangeAspect="1"/>
          </p:cNvSpPr>
          <p:nvPr>
            <p:ph type="pic" sz="quarter" idx="40" hasCustomPrompt="1"/>
          </p:nvPr>
        </p:nvSpPr>
        <p:spPr>
          <a:xfrm>
            <a:off x="8524567" y="4077814"/>
            <a:ext cx="1026000" cy="1026000"/>
          </a:xfrm>
          <a:prstGeom prst="ellipse">
            <a:avLst/>
          </a:prstGeom>
          <a:noFill/>
        </p:spPr>
        <p:txBody>
          <a:bodyPr anchor="ctr"/>
          <a:lstStyle>
            <a:lvl1pPr algn="ctr">
              <a:defRPr/>
            </a:lvl1pPr>
          </a:lstStyle>
          <a:p>
            <a:r>
              <a:rPr lang="en-GB"/>
              <a:t>Icon</a:t>
            </a:r>
          </a:p>
        </p:txBody>
      </p:sp>
      <p:sp>
        <p:nvSpPr>
          <p:cNvPr id="92" name="Picture Placeholder 53">
            <a:extLst>
              <a:ext uri="{FF2B5EF4-FFF2-40B4-BE49-F238E27FC236}">
                <a16:creationId xmlns:a16="http://schemas.microsoft.com/office/drawing/2014/main" id="{A470ECBB-8220-9646-AB66-64E78AA9D50C}"/>
              </a:ext>
            </a:extLst>
          </p:cNvPr>
          <p:cNvSpPr>
            <a:spLocks noGrp="1" noChangeAspect="1"/>
          </p:cNvSpPr>
          <p:nvPr>
            <p:ph type="pic" sz="quarter" idx="41" hasCustomPrompt="1"/>
          </p:nvPr>
        </p:nvSpPr>
        <p:spPr>
          <a:xfrm>
            <a:off x="7907954" y="5101199"/>
            <a:ext cx="1026000" cy="1026000"/>
          </a:xfrm>
          <a:prstGeom prst="ellipse">
            <a:avLst/>
          </a:prstGeom>
          <a:noFill/>
        </p:spPr>
        <p:txBody>
          <a:bodyPr anchor="ctr"/>
          <a:lstStyle>
            <a:lvl1pPr algn="ctr">
              <a:defRPr/>
            </a:lvl1pPr>
          </a:lstStyle>
          <a:p>
            <a:r>
              <a:rPr lang="en-GB"/>
              <a:t>Icon</a:t>
            </a:r>
          </a:p>
        </p:txBody>
      </p:sp>
      <p:sp>
        <p:nvSpPr>
          <p:cNvPr id="93" name="Text Placeholder 7">
            <a:extLst>
              <a:ext uri="{FF2B5EF4-FFF2-40B4-BE49-F238E27FC236}">
                <a16:creationId xmlns:a16="http://schemas.microsoft.com/office/drawing/2014/main" id="{8AB6EDF9-5D7B-5548-A40A-ABEE5FB8DB86}"/>
              </a:ext>
            </a:extLst>
          </p:cNvPr>
          <p:cNvSpPr>
            <a:spLocks noGrp="1"/>
          </p:cNvSpPr>
          <p:nvPr>
            <p:ph type="body" sz="quarter" idx="23"/>
          </p:nvPr>
        </p:nvSpPr>
        <p:spPr>
          <a:xfrm>
            <a:off x="8987265" y="2131474"/>
            <a:ext cx="2642400" cy="492443"/>
          </a:xfrm>
        </p:spPr>
        <p:txBody>
          <a:bodyPr lIns="72000" rIns="72000" anchor="ctr" anchorCtr="0"/>
          <a:lstStyle/>
          <a:p>
            <a:pPr lvl="0"/>
            <a:r>
              <a:rPr lang="en-GB"/>
              <a:t>Click to edit Master text styles</a:t>
            </a:r>
          </a:p>
        </p:txBody>
      </p:sp>
      <p:sp>
        <p:nvSpPr>
          <p:cNvPr id="94" name="Text Placeholder 7">
            <a:extLst>
              <a:ext uri="{FF2B5EF4-FFF2-40B4-BE49-F238E27FC236}">
                <a16:creationId xmlns:a16="http://schemas.microsoft.com/office/drawing/2014/main" id="{6B4B79F6-BB22-7D40-9A84-116EE58C0AE0}"/>
              </a:ext>
            </a:extLst>
          </p:cNvPr>
          <p:cNvSpPr>
            <a:spLocks noGrp="1"/>
          </p:cNvSpPr>
          <p:nvPr>
            <p:ph type="body" sz="quarter" idx="43"/>
          </p:nvPr>
        </p:nvSpPr>
        <p:spPr>
          <a:xfrm>
            <a:off x="8987265" y="5367978"/>
            <a:ext cx="2642400" cy="492443"/>
          </a:xfrm>
        </p:spPr>
        <p:txBody>
          <a:bodyPr lIns="72000" rIns="72000" anchor="ctr" anchorCtr="0"/>
          <a:lstStyle/>
          <a:p>
            <a:pPr lvl="0"/>
            <a:r>
              <a:rPr lang="en-GB"/>
              <a:t>Click to edit Master text styles</a:t>
            </a:r>
          </a:p>
        </p:txBody>
      </p:sp>
      <p:sp>
        <p:nvSpPr>
          <p:cNvPr id="95" name="Text Placeholder 7">
            <a:extLst>
              <a:ext uri="{FF2B5EF4-FFF2-40B4-BE49-F238E27FC236}">
                <a16:creationId xmlns:a16="http://schemas.microsoft.com/office/drawing/2014/main" id="{EAA1722C-C978-E340-BEFD-A7F43376E91C}"/>
              </a:ext>
            </a:extLst>
          </p:cNvPr>
          <p:cNvSpPr>
            <a:spLocks noGrp="1"/>
          </p:cNvSpPr>
          <p:nvPr>
            <p:ph type="body" sz="quarter" idx="44"/>
          </p:nvPr>
        </p:nvSpPr>
        <p:spPr>
          <a:xfrm>
            <a:off x="9557831" y="3161245"/>
            <a:ext cx="2088000" cy="492443"/>
          </a:xfrm>
        </p:spPr>
        <p:txBody>
          <a:bodyPr lIns="72000" rIns="72000" anchor="ctr" anchorCtr="0"/>
          <a:lstStyle/>
          <a:p>
            <a:pPr lvl="0"/>
            <a:r>
              <a:rPr lang="en-GB"/>
              <a:t>Click to edit Master text styles</a:t>
            </a:r>
          </a:p>
        </p:txBody>
      </p:sp>
      <p:sp>
        <p:nvSpPr>
          <p:cNvPr id="96" name="Text Placeholder 7">
            <a:extLst>
              <a:ext uri="{FF2B5EF4-FFF2-40B4-BE49-F238E27FC236}">
                <a16:creationId xmlns:a16="http://schemas.microsoft.com/office/drawing/2014/main" id="{1CF8EADA-7E4C-5B4F-AD90-E97B648A9788}"/>
              </a:ext>
            </a:extLst>
          </p:cNvPr>
          <p:cNvSpPr>
            <a:spLocks noGrp="1"/>
          </p:cNvSpPr>
          <p:nvPr>
            <p:ph type="body" sz="quarter" idx="45"/>
          </p:nvPr>
        </p:nvSpPr>
        <p:spPr>
          <a:xfrm>
            <a:off x="9557831" y="4344593"/>
            <a:ext cx="2088000" cy="492443"/>
          </a:xfrm>
        </p:spPr>
        <p:txBody>
          <a:bodyPr lIns="72000" rIns="72000" anchor="ctr" anchorCtr="0"/>
          <a:lstStyle/>
          <a:p>
            <a:pPr lvl="0"/>
            <a:r>
              <a:rPr lang="en-GB"/>
              <a:t>Click to edit Master text styles</a:t>
            </a:r>
          </a:p>
        </p:txBody>
      </p:sp>
      <p:sp>
        <p:nvSpPr>
          <p:cNvPr id="97" name="Text Placeholder 7">
            <a:extLst>
              <a:ext uri="{FF2B5EF4-FFF2-40B4-BE49-F238E27FC236}">
                <a16:creationId xmlns:a16="http://schemas.microsoft.com/office/drawing/2014/main" id="{3A04A749-5C09-9B40-9D2F-718823DB8C39}"/>
              </a:ext>
            </a:extLst>
          </p:cNvPr>
          <p:cNvSpPr>
            <a:spLocks noGrp="1"/>
          </p:cNvSpPr>
          <p:nvPr>
            <p:ph type="body" sz="quarter" idx="51"/>
          </p:nvPr>
        </p:nvSpPr>
        <p:spPr>
          <a:xfrm>
            <a:off x="560290" y="2131474"/>
            <a:ext cx="2642400" cy="492443"/>
          </a:xfrm>
        </p:spPr>
        <p:txBody>
          <a:bodyPr lIns="72000" rIns="72000" anchor="ctr" anchorCtr="0"/>
          <a:lstStyle>
            <a:lvl1pPr algn="r">
              <a:defRPr/>
            </a:lvl1pPr>
          </a:lstStyle>
          <a:p>
            <a:pPr lvl="0"/>
            <a:r>
              <a:rPr lang="en-GB"/>
              <a:t>Click to edit Master text styles</a:t>
            </a:r>
          </a:p>
        </p:txBody>
      </p:sp>
      <p:sp>
        <p:nvSpPr>
          <p:cNvPr id="98" name="Text Placeholder 7">
            <a:extLst>
              <a:ext uri="{FF2B5EF4-FFF2-40B4-BE49-F238E27FC236}">
                <a16:creationId xmlns:a16="http://schemas.microsoft.com/office/drawing/2014/main" id="{C5D4D959-EF00-414A-8ACC-1814AF3E69CC}"/>
              </a:ext>
            </a:extLst>
          </p:cNvPr>
          <p:cNvSpPr>
            <a:spLocks noGrp="1"/>
          </p:cNvSpPr>
          <p:nvPr>
            <p:ph type="body" sz="quarter" idx="52"/>
          </p:nvPr>
        </p:nvSpPr>
        <p:spPr>
          <a:xfrm>
            <a:off x="560290" y="5367978"/>
            <a:ext cx="2642400" cy="492443"/>
          </a:xfrm>
        </p:spPr>
        <p:txBody>
          <a:bodyPr lIns="72000" rIns="72000" anchor="ctr" anchorCtr="0"/>
          <a:lstStyle>
            <a:lvl1pPr algn="r">
              <a:defRPr/>
            </a:lvl1pPr>
          </a:lstStyle>
          <a:p>
            <a:pPr lvl="0"/>
            <a:r>
              <a:rPr lang="en-GB"/>
              <a:t>Click to edit Master text styles</a:t>
            </a:r>
          </a:p>
        </p:txBody>
      </p:sp>
      <p:sp>
        <p:nvSpPr>
          <p:cNvPr id="99" name="Text Placeholder 7">
            <a:extLst>
              <a:ext uri="{FF2B5EF4-FFF2-40B4-BE49-F238E27FC236}">
                <a16:creationId xmlns:a16="http://schemas.microsoft.com/office/drawing/2014/main" id="{6D33572A-123A-4D44-84D9-9D52271970CD}"/>
              </a:ext>
            </a:extLst>
          </p:cNvPr>
          <p:cNvSpPr>
            <a:spLocks noGrp="1"/>
          </p:cNvSpPr>
          <p:nvPr>
            <p:ph type="body" sz="quarter" idx="53"/>
          </p:nvPr>
        </p:nvSpPr>
        <p:spPr>
          <a:xfrm>
            <a:off x="560290" y="3161245"/>
            <a:ext cx="1944000" cy="492443"/>
          </a:xfrm>
        </p:spPr>
        <p:txBody>
          <a:bodyPr lIns="72000" rIns="72000" anchor="ctr" anchorCtr="0"/>
          <a:lstStyle>
            <a:lvl1pPr algn="r">
              <a:defRPr/>
            </a:lvl1pPr>
          </a:lstStyle>
          <a:p>
            <a:pPr lvl="0"/>
            <a:r>
              <a:rPr lang="en-GB"/>
              <a:t>Click to edit Master text styles</a:t>
            </a:r>
          </a:p>
        </p:txBody>
      </p:sp>
      <p:sp>
        <p:nvSpPr>
          <p:cNvPr id="100" name="Text Placeholder 7">
            <a:extLst>
              <a:ext uri="{FF2B5EF4-FFF2-40B4-BE49-F238E27FC236}">
                <a16:creationId xmlns:a16="http://schemas.microsoft.com/office/drawing/2014/main" id="{E3B24DE6-14AB-8043-B365-A9ED7116E213}"/>
              </a:ext>
            </a:extLst>
          </p:cNvPr>
          <p:cNvSpPr>
            <a:spLocks noGrp="1"/>
          </p:cNvSpPr>
          <p:nvPr>
            <p:ph type="body" sz="quarter" idx="54"/>
          </p:nvPr>
        </p:nvSpPr>
        <p:spPr>
          <a:xfrm>
            <a:off x="560290" y="4344593"/>
            <a:ext cx="1944000" cy="492443"/>
          </a:xfrm>
        </p:spPr>
        <p:txBody>
          <a:bodyPr lIns="72000" rIns="72000" anchor="ctr" anchorCtr="0"/>
          <a:lstStyle>
            <a:lvl1pPr algn="r">
              <a:defRPr/>
            </a:lvl1pPr>
          </a:lstStyle>
          <a:p>
            <a:pPr lvl="0"/>
            <a:r>
              <a:rPr lang="en-GB"/>
              <a:t>Click to edit Master text styles</a:t>
            </a:r>
          </a:p>
        </p:txBody>
      </p:sp>
      <p:sp>
        <p:nvSpPr>
          <p:cNvPr id="36" name="TextBox 35">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a:latin typeface="Open Sans" panose="020B0606030504020204" pitchFamily="34" charset="0"/>
                <a:ea typeface="Open Sans" panose="020B0606030504020204" pitchFamily="34" charset="0"/>
                <a:cs typeface="Open Sans" panose="020B0606030504020204" pitchFamily="34" charset="0"/>
              </a:rPr>
              <a:t> for 6 or 8 icons in layout library</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37" name="Text Placeholder 7">
            <a:extLst>
              <a:ext uri="{FF2B5EF4-FFF2-40B4-BE49-F238E27FC236}">
                <a16:creationId xmlns:a16="http://schemas.microsoft.com/office/drawing/2014/main" id="{3A04A749-5C09-9B40-9D2F-718823DB8C39}"/>
              </a:ext>
            </a:extLst>
          </p:cNvPr>
          <p:cNvSpPr>
            <a:spLocks noGrp="1"/>
          </p:cNvSpPr>
          <p:nvPr>
            <p:ph type="body" sz="quarter" idx="55"/>
          </p:nvPr>
        </p:nvSpPr>
        <p:spPr>
          <a:xfrm>
            <a:off x="4210907" y="2022434"/>
            <a:ext cx="3754777" cy="3768766"/>
          </a:xfrm>
          <a:prstGeom prst="ellipse">
            <a:avLst/>
          </a:prstGeom>
        </p:spPr>
        <p:txBody>
          <a:bodyPr lIns="72000" rIns="72000" anchor="ctr" anchorCtr="0">
            <a:noAutofit/>
          </a:bodyPr>
          <a:lstStyle>
            <a:lvl1pPr algn="ctr">
              <a:defRPr>
                <a:solidFill>
                  <a:schemeClr val="bg1"/>
                </a:solidFill>
              </a:defRPr>
            </a:lvl1pPr>
          </a:lstStyle>
          <a:p>
            <a:pPr lvl="0"/>
            <a:r>
              <a:rPr lang="en-GB"/>
              <a:t>Click to edit Master text styles</a:t>
            </a:r>
          </a:p>
        </p:txBody>
      </p:sp>
      <p:sp>
        <p:nvSpPr>
          <p:cNvPr id="6" name="Footer Placeholder 5"/>
          <p:cNvSpPr>
            <a:spLocks noGrp="1"/>
          </p:cNvSpPr>
          <p:nvPr>
            <p:ph type="ftr" sz="quarter" idx="56"/>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3692667938"/>
      </p:ext>
    </p:extLst>
  </p:cSld>
  <p:clrMapOvr>
    <a:masterClrMapping/>
  </p:clrMapOvr>
  <p:hf hd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Map w 6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8" name="Oval 7">
            <a:extLst>
              <a:ext uri="{FF2B5EF4-FFF2-40B4-BE49-F238E27FC236}">
                <a16:creationId xmlns:a16="http://schemas.microsoft.com/office/drawing/2014/main" id="{1E70F6E8-3276-7C44-91A5-4EDEC7BA9E0E}"/>
              </a:ext>
            </a:extLst>
          </p:cNvPr>
          <p:cNvSpPr/>
          <p:nvPr userDrawn="1"/>
        </p:nvSpPr>
        <p:spPr>
          <a:xfrm>
            <a:off x="4019288" y="1840316"/>
            <a:ext cx="4153424" cy="41534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p:nvPr userDrawn="1"/>
        </p:nvSpPr>
        <p:spPr>
          <a:xfrm flipH="1">
            <a:off x="3048116"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0" i="0">
              <a:latin typeface="Open Sans" panose="020B0606030504020204" pitchFamily="34" charset="0"/>
              <a:ea typeface="Open Sans" panose="020B0606030504020204" pitchFamily="34" charset="0"/>
              <a:cs typeface="Open Sans" panose="020B0606030504020204" pitchFamily="34" charset="0"/>
            </a:endParaRPr>
          </a:p>
        </p:txBody>
      </p:sp>
      <p:sp>
        <p:nvSpPr>
          <p:cNvPr id="14" name="Arc 13">
            <a:extLst>
              <a:ext uri="{FF2B5EF4-FFF2-40B4-BE49-F238E27FC236}">
                <a16:creationId xmlns:a16="http://schemas.microsoft.com/office/drawing/2014/main" id="{F9408E33-80D8-494E-803A-9A485FC9A41E}"/>
              </a:ext>
            </a:extLst>
          </p:cNvPr>
          <p:cNvSpPr/>
          <p:nvPr userDrawn="1"/>
        </p:nvSpPr>
        <p:spPr>
          <a:xfrm>
            <a:off x="3048117"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0" i="0">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37" name="Oval 36">
            <a:extLst>
              <a:ext uri="{FF2B5EF4-FFF2-40B4-BE49-F238E27FC236}">
                <a16:creationId xmlns:a16="http://schemas.microsoft.com/office/drawing/2014/main" id="{96E80561-499D-1341-81F8-000220EECECF}"/>
              </a:ext>
            </a:extLst>
          </p:cNvPr>
          <p:cNvSpPr/>
          <p:nvPr userDrawn="1"/>
        </p:nvSpPr>
        <p:spPr>
          <a:xfrm>
            <a:off x="2797080" y="2052108"/>
            <a:ext cx="1040400"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50" name="Oval 49">
            <a:extLst>
              <a:ext uri="{FF2B5EF4-FFF2-40B4-BE49-F238E27FC236}">
                <a16:creationId xmlns:a16="http://schemas.microsoft.com/office/drawing/2014/main" id="{8430A1FD-AF0F-7149-AE43-3B0E796BF688}"/>
              </a:ext>
            </a:extLst>
          </p:cNvPr>
          <p:cNvSpPr/>
          <p:nvPr userDrawn="1"/>
        </p:nvSpPr>
        <p:spPr>
          <a:xfrm>
            <a:off x="2797017" y="469748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51" name="Oval 50">
            <a:extLst>
              <a:ext uri="{FF2B5EF4-FFF2-40B4-BE49-F238E27FC236}">
                <a16:creationId xmlns:a16="http://schemas.microsoft.com/office/drawing/2014/main" id="{7208E00B-C4D7-C04A-A8F4-C19F11666FC5}"/>
              </a:ext>
            </a:extLst>
          </p:cNvPr>
          <p:cNvSpPr/>
          <p:nvPr userDrawn="1"/>
        </p:nvSpPr>
        <p:spPr>
          <a:xfrm>
            <a:off x="2537950" y="337479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latin typeface="Open Sans" panose="020B0606030504020204" pitchFamily="34" charset="0"/>
            </a:endParaRPr>
          </a:p>
        </p:txBody>
      </p:sp>
      <p:sp>
        <p:nvSpPr>
          <p:cNvPr id="52" name="Picture Placeholder 53">
            <a:extLst>
              <a:ext uri="{FF2B5EF4-FFF2-40B4-BE49-F238E27FC236}">
                <a16:creationId xmlns:a16="http://schemas.microsoft.com/office/drawing/2014/main" id="{6F6BE2A6-142A-7C4B-A0F6-FF5BAE6347CD}"/>
              </a:ext>
            </a:extLst>
          </p:cNvPr>
          <p:cNvSpPr>
            <a:spLocks noGrp="1" noChangeAspect="1"/>
          </p:cNvSpPr>
          <p:nvPr>
            <p:ph type="pic" sz="quarter" idx="34" hasCustomPrompt="1"/>
          </p:nvPr>
        </p:nvSpPr>
        <p:spPr>
          <a:xfrm>
            <a:off x="2804280" y="2059371"/>
            <a:ext cx="1026000" cy="1026000"/>
          </a:xfrm>
          <a:prstGeom prst="ellipse">
            <a:avLst/>
          </a:prstGeom>
          <a:noFill/>
        </p:spPr>
        <p:txBody>
          <a:bodyPr anchor="ctr"/>
          <a:lstStyle>
            <a:lvl1pPr algn="ctr">
              <a:defRPr/>
            </a:lvl1pPr>
          </a:lstStyle>
          <a:p>
            <a:r>
              <a:rPr lang="en-GB"/>
              <a:t>Icon</a:t>
            </a:r>
          </a:p>
        </p:txBody>
      </p:sp>
      <p:sp>
        <p:nvSpPr>
          <p:cNvPr id="53" name="Picture Placeholder 53">
            <a:extLst>
              <a:ext uri="{FF2B5EF4-FFF2-40B4-BE49-F238E27FC236}">
                <a16:creationId xmlns:a16="http://schemas.microsoft.com/office/drawing/2014/main" id="{7AD256AF-CA2E-A445-995D-F4ABCD6DE5FE}"/>
              </a:ext>
            </a:extLst>
          </p:cNvPr>
          <p:cNvSpPr>
            <a:spLocks noGrp="1" noChangeAspect="1"/>
          </p:cNvSpPr>
          <p:nvPr>
            <p:ph type="pic" sz="quarter" idx="43" hasCustomPrompt="1"/>
          </p:nvPr>
        </p:nvSpPr>
        <p:spPr>
          <a:xfrm>
            <a:off x="2545213" y="3382059"/>
            <a:ext cx="1026000" cy="1026000"/>
          </a:xfrm>
          <a:prstGeom prst="ellipse">
            <a:avLst/>
          </a:prstGeom>
          <a:noFill/>
        </p:spPr>
        <p:txBody>
          <a:bodyPr anchor="ctr"/>
          <a:lstStyle>
            <a:lvl1pPr algn="ctr">
              <a:defRPr/>
            </a:lvl1pPr>
          </a:lstStyle>
          <a:p>
            <a:r>
              <a:rPr lang="en-GB"/>
              <a:t>Icon</a:t>
            </a:r>
          </a:p>
        </p:txBody>
      </p:sp>
      <p:sp>
        <p:nvSpPr>
          <p:cNvPr id="55" name="Picture Placeholder 53">
            <a:extLst>
              <a:ext uri="{FF2B5EF4-FFF2-40B4-BE49-F238E27FC236}">
                <a16:creationId xmlns:a16="http://schemas.microsoft.com/office/drawing/2014/main" id="{B2D52EF6-838C-9B45-BB15-1DC2D3D96CED}"/>
              </a:ext>
            </a:extLst>
          </p:cNvPr>
          <p:cNvSpPr>
            <a:spLocks noGrp="1" noChangeAspect="1"/>
          </p:cNvSpPr>
          <p:nvPr>
            <p:ph type="pic" sz="quarter" idx="44" hasCustomPrompt="1"/>
          </p:nvPr>
        </p:nvSpPr>
        <p:spPr>
          <a:xfrm>
            <a:off x="2804280" y="4704746"/>
            <a:ext cx="1026000" cy="1026000"/>
          </a:xfrm>
          <a:prstGeom prst="ellipse">
            <a:avLst/>
          </a:prstGeom>
          <a:noFill/>
        </p:spPr>
        <p:txBody>
          <a:bodyPr anchor="ctr"/>
          <a:lstStyle>
            <a:lvl1pPr algn="ctr">
              <a:defRPr/>
            </a:lvl1pPr>
          </a:lstStyle>
          <a:p>
            <a:r>
              <a:rPr lang="en-GB"/>
              <a:t>Icon</a:t>
            </a:r>
          </a:p>
        </p:txBody>
      </p:sp>
      <p:sp>
        <p:nvSpPr>
          <p:cNvPr id="56" name="Oval 55">
            <a:extLst>
              <a:ext uri="{FF2B5EF4-FFF2-40B4-BE49-F238E27FC236}">
                <a16:creationId xmlns:a16="http://schemas.microsoft.com/office/drawing/2014/main" id="{88EAB9E5-E623-3740-A879-515FFD02EF42}"/>
              </a:ext>
            </a:extLst>
          </p:cNvPr>
          <p:cNvSpPr/>
          <p:nvPr userDrawn="1"/>
        </p:nvSpPr>
        <p:spPr>
          <a:xfrm>
            <a:off x="8226935" y="2052108"/>
            <a:ext cx="1040400"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57" name="Oval 56">
            <a:extLst>
              <a:ext uri="{FF2B5EF4-FFF2-40B4-BE49-F238E27FC236}">
                <a16:creationId xmlns:a16="http://schemas.microsoft.com/office/drawing/2014/main" id="{7B6C545C-EB2B-C64B-AB97-6832D17104B7}"/>
              </a:ext>
            </a:extLst>
          </p:cNvPr>
          <p:cNvSpPr/>
          <p:nvPr userDrawn="1"/>
        </p:nvSpPr>
        <p:spPr>
          <a:xfrm>
            <a:off x="8214837" y="469748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58" name="Oval 57">
            <a:extLst>
              <a:ext uri="{FF2B5EF4-FFF2-40B4-BE49-F238E27FC236}">
                <a16:creationId xmlns:a16="http://schemas.microsoft.com/office/drawing/2014/main" id="{C4ACE013-7CD6-B244-AFF8-64C417CD4828}"/>
              </a:ext>
            </a:extLst>
          </p:cNvPr>
          <p:cNvSpPr/>
          <p:nvPr userDrawn="1"/>
        </p:nvSpPr>
        <p:spPr>
          <a:xfrm>
            <a:off x="8437739" y="337479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latin typeface="Open Sans" panose="020B0606030504020204" pitchFamily="34" charset="0"/>
            </a:endParaRPr>
          </a:p>
        </p:txBody>
      </p:sp>
      <p:sp>
        <p:nvSpPr>
          <p:cNvPr id="59" name="Picture Placeholder 53">
            <a:extLst>
              <a:ext uri="{FF2B5EF4-FFF2-40B4-BE49-F238E27FC236}">
                <a16:creationId xmlns:a16="http://schemas.microsoft.com/office/drawing/2014/main" id="{1340147E-710B-EE42-ACD2-22454799362A}"/>
              </a:ext>
            </a:extLst>
          </p:cNvPr>
          <p:cNvSpPr>
            <a:spLocks noGrp="1" noChangeAspect="1"/>
          </p:cNvSpPr>
          <p:nvPr>
            <p:ph type="pic" sz="quarter" idx="45" hasCustomPrompt="1"/>
          </p:nvPr>
        </p:nvSpPr>
        <p:spPr>
          <a:xfrm>
            <a:off x="8234135" y="2059371"/>
            <a:ext cx="1026000" cy="1026000"/>
          </a:xfrm>
          <a:prstGeom prst="ellipse">
            <a:avLst/>
          </a:prstGeom>
          <a:noFill/>
        </p:spPr>
        <p:txBody>
          <a:bodyPr anchor="ctr"/>
          <a:lstStyle>
            <a:lvl1pPr algn="ctr">
              <a:defRPr/>
            </a:lvl1pPr>
          </a:lstStyle>
          <a:p>
            <a:r>
              <a:rPr lang="en-GB"/>
              <a:t>Icon</a:t>
            </a:r>
          </a:p>
        </p:txBody>
      </p:sp>
      <p:sp>
        <p:nvSpPr>
          <p:cNvPr id="60" name="Picture Placeholder 53">
            <a:extLst>
              <a:ext uri="{FF2B5EF4-FFF2-40B4-BE49-F238E27FC236}">
                <a16:creationId xmlns:a16="http://schemas.microsoft.com/office/drawing/2014/main" id="{9549456F-462B-2B46-B91A-42C613F7F359}"/>
              </a:ext>
            </a:extLst>
          </p:cNvPr>
          <p:cNvSpPr>
            <a:spLocks noGrp="1" noChangeAspect="1"/>
          </p:cNvSpPr>
          <p:nvPr>
            <p:ph type="pic" sz="quarter" idx="49" hasCustomPrompt="1"/>
          </p:nvPr>
        </p:nvSpPr>
        <p:spPr>
          <a:xfrm>
            <a:off x="8445002" y="3382059"/>
            <a:ext cx="1026000" cy="1026000"/>
          </a:xfrm>
          <a:prstGeom prst="ellipse">
            <a:avLst/>
          </a:prstGeom>
          <a:noFill/>
        </p:spPr>
        <p:txBody>
          <a:bodyPr anchor="ctr"/>
          <a:lstStyle>
            <a:lvl1pPr algn="ctr">
              <a:defRPr/>
            </a:lvl1pPr>
          </a:lstStyle>
          <a:p>
            <a:r>
              <a:rPr lang="en-GB"/>
              <a:t>Icon</a:t>
            </a:r>
          </a:p>
        </p:txBody>
      </p:sp>
      <p:sp>
        <p:nvSpPr>
          <p:cNvPr id="62" name="Picture Placeholder 53">
            <a:extLst>
              <a:ext uri="{FF2B5EF4-FFF2-40B4-BE49-F238E27FC236}">
                <a16:creationId xmlns:a16="http://schemas.microsoft.com/office/drawing/2014/main" id="{7F01CCE5-EC27-9342-A9DB-CCB4AAB55FF1}"/>
              </a:ext>
            </a:extLst>
          </p:cNvPr>
          <p:cNvSpPr>
            <a:spLocks noGrp="1" noChangeAspect="1"/>
          </p:cNvSpPr>
          <p:nvPr>
            <p:ph type="pic" sz="quarter" idx="50" hasCustomPrompt="1"/>
          </p:nvPr>
        </p:nvSpPr>
        <p:spPr>
          <a:xfrm>
            <a:off x="8222100" y="4704746"/>
            <a:ext cx="1026000" cy="1026000"/>
          </a:xfrm>
          <a:prstGeom prst="ellipse">
            <a:avLst/>
          </a:prstGeom>
          <a:noFill/>
        </p:spPr>
        <p:txBody>
          <a:bodyPr anchor="ctr"/>
          <a:lstStyle>
            <a:lvl1pPr algn="ctr">
              <a:defRPr/>
            </a:lvl1pPr>
          </a:lstStyle>
          <a:p>
            <a:r>
              <a:rPr lang="en-GB"/>
              <a:t>Icon</a:t>
            </a:r>
          </a:p>
        </p:txBody>
      </p:sp>
      <p:sp>
        <p:nvSpPr>
          <p:cNvPr id="63" name="Text Placeholder 7">
            <a:extLst>
              <a:ext uri="{FF2B5EF4-FFF2-40B4-BE49-F238E27FC236}">
                <a16:creationId xmlns:a16="http://schemas.microsoft.com/office/drawing/2014/main" id="{A344DF41-CCE2-3D47-9398-ADF1331B64FF}"/>
              </a:ext>
            </a:extLst>
          </p:cNvPr>
          <p:cNvSpPr>
            <a:spLocks noGrp="1"/>
          </p:cNvSpPr>
          <p:nvPr>
            <p:ph type="body" sz="quarter" idx="23"/>
          </p:nvPr>
        </p:nvSpPr>
        <p:spPr>
          <a:xfrm>
            <a:off x="9291445" y="2326151"/>
            <a:ext cx="2340000" cy="492443"/>
          </a:xfrm>
        </p:spPr>
        <p:txBody>
          <a:bodyPr lIns="72000" rIns="72000" anchor="ctr" anchorCtr="0"/>
          <a:lstStyle/>
          <a:p>
            <a:pPr lvl="0"/>
            <a:r>
              <a:rPr lang="en-GB"/>
              <a:t>Click to edit Master text styles</a:t>
            </a:r>
          </a:p>
        </p:txBody>
      </p:sp>
      <p:sp>
        <p:nvSpPr>
          <p:cNvPr id="65" name="Text Placeholder 7">
            <a:extLst>
              <a:ext uri="{FF2B5EF4-FFF2-40B4-BE49-F238E27FC236}">
                <a16:creationId xmlns:a16="http://schemas.microsoft.com/office/drawing/2014/main" id="{CB8EDC1A-B87D-7F45-9BC7-8492885FD401}"/>
              </a:ext>
            </a:extLst>
          </p:cNvPr>
          <p:cNvSpPr>
            <a:spLocks noGrp="1"/>
          </p:cNvSpPr>
          <p:nvPr>
            <p:ph type="body" sz="quarter" idx="51"/>
          </p:nvPr>
        </p:nvSpPr>
        <p:spPr>
          <a:xfrm>
            <a:off x="560290" y="2326151"/>
            <a:ext cx="2232000" cy="492443"/>
          </a:xfrm>
        </p:spPr>
        <p:txBody>
          <a:bodyPr lIns="72000" rIns="72000" anchor="ctr" anchorCtr="0"/>
          <a:lstStyle>
            <a:lvl1pPr algn="r">
              <a:defRPr/>
            </a:lvl1pPr>
          </a:lstStyle>
          <a:p>
            <a:pPr lvl="0"/>
            <a:r>
              <a:rPr lang="en-GB"/>
              <a:t>Click to edit Master text styles</a:t>
            </a:r>
          </a:p>
        </p:txBody>
      </p:sp>
      <p:sp>
        <p:nvSpPr>
          <p:cNvPr id="66" name="Text Placeholder 7">
            <a:extLst>
              <a:ext uri="{FF2B5EF4-FFF2-40B4-BE49-F238E27FC236}">
                <a16:creationId xmlns:a16="http://schemas.microsoft.com/office/drawing/2014/main" id="{9082F02C-62A2-C248-8E4C-680E7C350B0B}"/>
              </a:ext>
            </a:extLst>
          </p:cNvPr>
          <p:cNvSpPr>
            <a:spLocks noGrp="1"/>
          </p:cNvSpPr>
          <p:nvPr>
            <p:ph type="body" sz="quarter" idx="52"/>
          </p:nvPr>
        </p:nvSpPr>
        <p:spPr>
          <a:xfrm>
            <a:off x="9291445" y="4977911"/>
            <a:ext cx="2340000" cy="492443"/>
          </a:xfrm>
        </p:spPr>
        <p:txBody>
          <a:bodyPr lIns="72000" rIns="72000" anchor="ctr" anchorCtr="0"/>
          <a:lstStyle/>
          <a:p>
            <a:pPr lvl="0"/>
            <a:r>
              <a:rPr lang="en-GB"/>
              <a:t>Click to edit Master text styles</a:t>
            </a:r>
          </a:p>
        </p:txBody>
      </p:sp>
      <p:sp>
        <p:nvSpPr>
          <p:cNvPr id="67" name="Text Placeholder 7">
            <a:extLst>
              <a:ext uri="{FF2B5EF4-FFF2-40B4-BE49-F238E27FC236}">
                <a16:creationId xmlns:a16="http://schemas.microsoft.com/office/drawing/2014/main" id="{4FA7C2B7-FF11-1C4B-9E6B-1ACD13632A9D}"/>
              </a:ext>
            </a:extLst>
          </p:cNvPr>
          <p:cNvSpPr>
            <a:spLocks noGrp="1"/>
          </p:cNvSpPr>
          <p:nvPr>
            <p:ph type="body" sz="quarter" idx="53"/>
          </p:nvPr>
        </p:nvSpPr>
        <p:spPr>
          <a:xfrm>
            <a:off x="9507445" y="3644438"/>
            <a:ext cx="2124000" cy="492443"/>
          </a:xfrm>
        </p:spPr>
        <p:txBody>
          <a:bodyPr lIns="72000" rIns="72000" anchor="ctr" anchorCtr="0"/>
          <a:lstStyle/>
          <a:p>
            <a:pPr lvl="0"/>
            <a:r>
              <a:rPr lang="en-GB"/>
              <a:t>Click to edit Master text styles</a:t>
            </a:r>
          </a:p>
        </p:txBody>
      </p:sp>
      <p:sp>
        <p:nvSpPr>
          <p:cNvPr id="68" name="Text Placeholder 7">
            <a:extLst>
              <a:ext uri="{FF2B5EF4-FFF2-40B4-BE49-F238E27FC236}">
                <a16:creationId xmlns:a16="http://schemas.microsoft.com/office/drawing/2014/main" id="{BBC0D40C-7CEA-6C4C-A1C9-06778AB070BF}"/>
              </a:ext>
            </a:extLst>
          </p:cNvPr>
          <p:cNvSpPr>
            <a:spLocks noGrp="1"/>
          </p:cNvSpPr>
          <p:nvPr>
            <p:ph type="body" sz="quarter" idx="54"/>
          </p:nvPr>
        </p:nvSpPr>
        <p:spPr>
          <a:xfrm>
            <a:off x="560290" y="4977911"/>
            <a:ext cx="2232000" cy="492443"/>
          </a:xfrm>
        </p:spPr>
        <p:txBody>
          <a:bodyPr lIns="72000" rIns="72000" anchor="ctr" anchorCtr="0"/>
          <a:lstStyle>
            <a:lvl1pPr algn="r">
              <a:defRPr/>
            </a:lvl1pPr>
          </a:lstStyle>
          <a:p>
            <a:pPr lvl="0"/>
            <a:r>
              <a:rPr lang="en-GB"/>
              <a:t>Click to edit Master text styles</a:t>
            </a:r>
          </a:p>
        </p:txBody>
      </p:sp>
      <p:sp>
        <p:nvSpPr>
          <p:cNvPr id="69" name="Text Placeholder 7">
            <a:extLst>
              <a:ext uri="{FF2B5EF4-FFF2-40B4-BE49-F238E27FC236}">
                <a16:creationId xmlns:a16="http://schemas.microsoft.com/office/drawing/2014/main" id="{A603C0D5-BE39-F348-BE59-2C32971D498B}"/>
              </a:ext>
            </a:extLst>
          </p:cNvPr>
          <p:cNvSpPr>
            <a:spLocks noGrp="1"/>
          </p:cNvSpPr>
          <p:nvPr>
            <p:ph type="body" sz="quarter" idx="55"/>
          </p:nvPr>
        </p:nvSpPr>
        <p:spPr>
          <a:xfrm>
            <a:off x="560290" y="3644438"/>
            <a:ext cx="1980000" cy="492443"/>
          </a:xfrm>
        </p:spPr>
        <p:txBody>
          <a:bodyPr lIns="72000" rIns="72000" anchor="ctr" anchorCtr="0"/>
          <a:lstStyle>
            <a:lvl1pPr algn="r">
              <a:defRPr/>
            </a:lvl1pPr>
          </a:lstStyle>
          <a:p>
            <a:pPr lvl="0"/>
            <a:r>
              <a:rPr lang="en-GB"/>
              <a:t>Click to edit Master text styles</a:t>
            </a:r>
          </a:p>
        </p:txBody>
      </p:sp>
      <p:sp>
        <p:nvSpPr>
          <p:cNvPr id="29" name="TextBox 28">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a:latin typeface="Open Sans" panose="020B0606030504020204" pitchFamily="34" charset="0"/>
                <a:ea typeface="Open Sans" panose="020B0606030504020204" pitchFamily="34" charset="0"/>
                <a:cs typeface="Open Sans" panose="020B0606030504020204" pitchFamily="34" charset="0"/>
              </a:rPr>
              <a:t> for 6 or 8 icons in layout library</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pic>
        <p:nvPicPr>
          <p:cNvPr id="30" name="Picture 29"/>
          <p:cNvPicPr>
            <a:picLocks noChangeAspect="1"/>
          </p:cNvPicPr>
          <p:nvPr userDrawn="1"/>
        </p:nvPicPr>
        <p:blipFill>
          <a:blip r:embed="rId2"/>
          <a:stretch>
            <a:fillRect/>
          </a:stretch>
        </p:blipFill>
        <p:spPr>
          <a:xfrm>
            <a:off x="4196167" y="2000491"/>
            <a:ext cx="3809192" cy="3819600"/>
          </a:xfrm>
          <a:prstGeom prst="rect">
            <a:avLst/>
          </a:prstGeom>
        </p:spPr>
      </p:pic>
      <p:sp>
        <p:nvSpPr>
          <p:cNvPr id="5" name="Footer Placeholder 4"/>
          <p:cNvSpPr>
            <a:spLocks noGrp="1"/>
          </p:cNvSpPr>
          <p:nvPr>
            <p:ph type="ftr" sz="quarter" idx="56"/>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136481550"/>
      </p:ext>
    </p:extLst>
  </p:cSld>
  <p:clrMapOvr>
    <a:masterClrMapping/>
  </p:clrMapOvr>
  <p:hf hd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Map w 6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8" name="Oval 7">
            <a:extLst>
              <a:ext uri="{FF2B5EF4-FFF2-40B4-BE49-F238E27FC236}">
                <a16:creationId xmlns:a16="http://schemas.microsoft.com/office/drawing/2014/main" id="{1E70F6E8-3276-7C44-91A5-4EDEC7BA9E0E}"/>
              </a:ext>
            </a:extLst>
          </p:cNvPr>
          <p:cNvSpPr/>
          <p:nvPr userDrawn="1"/>
        </p:nvSpPr>
        <p:spPr>
          <a:xfrm>
            <a:off x="4019288" y="1840316"/>
            <a:ext cx="4153424" cy="41534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p:nvPr userDrawn="1"/>
        </p:nvSpPr>
        <p:spPr>
          <a:xfrm flipH="1">
            <a:off x="3048116"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0" i="0">
              <a:latin typeface="Open Sans" panose="020B0606030504020204" pitchFamily="34" charset="0"/>
              <a:ea typeface="Open Sans" panose="020B0606030504020204" pitchFamily="34" charset="0"/>
              <a:cs typeface="Open Sans" panose="020B0606030504020204" pitchFamily="34" charset="0"/>
            </a:endParaRPr>
          </a:p>
        </p:txBody>
      </p:sp>
      <p:sp>
        <p:nvSpPr>
          <p:cNvPr id="14" name="Arc 13">
            <a:extLst>
              <a:ext uri="{FF2B5EF4-FFF2-40B4-BE49-F238E27FC236}">
                <a16:creationId xmlns:a16="http://schemas.microsoft.com/office/drawing/2014/main" id="{F9408E33-80D8-494E-803A-9A485FC9A41E}"/>
              </a:ext>
            </a:extLst>
          </p:cNvPr>
          <p:cNvSpPr/>
          <p:nvPr userDrawn="1"/>
        </p:nvSpPr>
        <p:spPr>
          <a:xfrm>
            <a:off x="3048117"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0" i="0">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37" name="Oval 36">
            <a:extLst>
              <a:ext uri="{FF2B5EF4-FFF2-40B4-BE49-F238E27FC236}">
                <a16:creationId xmlns:a16="http://schemas.microsoft.com/office/drawing/2014/main" id="{96E80561-499D-1341-81F8-000220EECECF}"/>
              </a:ext>
            </a:extLst>
          </p:cNvPr>
          <p:cNvSpPr/>
          <p:nvPr userDrawn="1"/>
        </p:nvSpPr>
        <p:spPr>
          <a:xfrm>
            <a:off x="2797080" y="2052108"/>
            <a:ext cx="1040400"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50" name="Oval 49">
            <a:extLst>
              <a:ext uri="{FF2B5EF4-FFF2-40B4-BE49-F238E27FC236}">
                <a16:creationId xmlns:a16="http://schemas.microsoft.com/office/drawing/2014/main" id="{8430A1FD-AF0F-7149-AE43-3B0E796BF688}"/>
              </a:ext>
            </a:extLst>
          </p:cNvPr>
          <p:cNvSpPr/>
          <p:nvPr userDrawn="1"/>
        </p:nvSpPr>
        <p:spPr>
          <a:xfrm>
            <a:off x="2797017" y="469748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51" name="Oval 50">
            <a:extLst>
              <a:ext uri="{FF2B5EF4-FFF2-40B4-BE49-F238E27FC236}">
                <a16:creationId xmlns:a16="http://schemas.microsoft.com/office/drawing/2014/main" id="{7208E00B-C4D7-C04A-A8F4-C19F11666FC5}"/>
              </a:ext>
            </a:extLst>
          </p:cNvPr>
          <p:cNvSpPr/>
          <p:nvPr userDrawn="1"/>
        </p:nvSpPr>
        <p:spPr>
          <a:xfrm>
            <a:off x="2537950" y="337479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latin typeface="Open Sans" panose="020B0606030504020204" pitchFamily="34" charset="0"/>
            </a:endParaRPr>
          </a:p>
        </p:txBody>
      </p:sp>
      <p:sp>
        <p:nvSpPr>
          <p:cNvPr id="52" name="Picture Placeholder 53">
            <a:extLst>
              <a:ext uri="{FF2B5EF4-FFF2-40B4-BE49-F238E27FC236}">
                <a16:creationId xmlns:a16="http://schemas.microsoft.com/office/drawing/2014/main" id="{6F6BE2A6-142A-7C4B-A0F6-FF5BAE6347CD}"/>
              </a:ext>
            </a:extLst>
          </p:cNvPr>
          <p:cNvSpPr>
            <a:spLocks noGrp="1" noChangeAspect="1"/>
          </p:cNvSpPr>
          <p:nvPr>
            <p:ph type="pic" sz="quarter" idx="34" hasCustomPrompt="1"/>
          </p:nvPr>
        </p:nvSpPr>
        <p:spPr>
          <a:xfrm>
            <a:off x="2804280" y="2059371"/>
            <a:ext cx="1026000" cy="1026000"/>
          </a:xfrm>
          <a:prstGeom prst="ellipse">
            <a:avLst/>
          </a:prstGeom>
          <a:noFill/>
        </p:spPr>
        <p:txBody>
          <a:bodyPr anchor="ctr"/>
          <a:lstStyle>
            <a:lvl1pPr algn="ctr">
              <a:defRPr/>
            </a:lvl1pPr>
          </a:lstStyle>
          <a:p>
            <a:r>
              <a:rPr lang="en-GB"/>
              <a:t>Icon</a:t>
            </a:r>
          </a:p>
        </p:txBody>
      </p:sp>
      <p:sp>
        <p:nvSpPr>
          <p:cNvPr id="53" name="Picture Placeholder 53">
            <a:extLst>
              <a:ext uri="{FF2B5EF4-FFF2-40B4-BE49-F238E27FC236}">
                <a16:creationId xmlns:a16="http://schemas.microsoft.com/office/drawing/2014/main" id="{7AD256AF-CA2E-A445-995D-F4ABCD6DE5FE}"/>
              </a:ext>
            </a:extLst>
          </p:cNvPr>
          <p:cNvSpPr>
            <a:spLocks noGrp="1" noChangeAspect="1"/>
          </p:cNvSpPr>
          <p:nvPr>
            <p:ph type="pic" sz="quarter" idx="43" hasCustomPrompt="1"/>
          </p:nvPr>
        </p:nvSpPr>
        <p:spPr>
          <a:xfrm>
            <a:off x="2545213" y="3382059"/>
            <a:ext cx="1026000" cy="1026000"/>
          </a:xfrm>
          <a:prstGeom prst="ellipse">
            <a:avLst/>
          </a:prstGeom>
          <a:noFill/>
        </p:spPr>
        <p:txBody>
          <a:bodyPr anchor="ctr"/>
          <a:lstStyle>
            <a:lvl1pPr algn="ctr">
              <a:defRPr/>
            </a:lvl1pPr>
          </a:lstStyle>
          <a:p>
            <a:r>
              <a:rPr lang="en-GB"/>
              <a:t>Icon</a:t>
            </a:r>
          </a:p>
        </p:txBody>
      </p:sp>
      <p:sp>
        <p:nvSpPr>
          <p:cNvPr id="55" name="Picture Placeholder 53">
            <a:extLst>
              <a:ext uri="{FF2B5EF4-FFF2-40B4-BE49-F238E27FC236}">
                <a16:creationId xmlns:a16="http://schemas.microsoft.com/office/drawing/2014/main" id="{B2D52EF6-838C-9B45-BB15-1DC2D3D96CED}"/>
              </a:ext>
            </a:extLst>
          </p:cNvPr>
          <p:cNvSpPr>
            <a:spLocks noGrp="1" noChangeAspect="1"/>
          </p:cNvSpPr>
          <p:nvPr>
            <p:ph type="pic" sz="quarter" idx="44" hasCustomPrompt="1"/>
          </p:nvPr>
        </p:nvSpPr>
        <p:spPr>
          <a:xfrm>
            <a:off x="2804280" y="4704746"/>
            <a:ext cx="1026000" cy="1026000"/>
          </a:xfrm>
          <a:prstGeom prst="ellipse">
            <a:avLst/>
          </a:prstGeom>
          <a:noFill/>
        </p:spPr>
        <p:txBody>
          <a:bodyPr anchor="ctr"/>
          <a:lstStyle>
            <a:lvl1pPr algn="ctr">
              <a:defRPr/>
            </a:lvl1pPr>
          </a:lstStyle>
          <a:p>
            <a:r>
              <a:rPr lang="en-GB"/>
              <a:t>Icon</a:t>
            </a:r>
          </a:p>
        </p:txBody>
      </p:sp>
      <p:sp>
        <p:nvSpPr>
          <p:cNvPr id="56" name="Oval 55">
            <a:extLst>
              <a:ext uri="{FF2B5EF4-FFF2-40B4-BE49-F238E27FC236}">
                <a16:creationId xmlns:a16="http://schemas.microsoft.com/office/drawing/2014/main" id="{88EAB9E5-E623-3740-A879-515FFD02EF42}"/>
              </a:ext>
            </a:extLst>
          </p:cNvPr>
          <p:cNvSpPr/>
          <p:nvPr userDrawn="1"/>
        </p:nvSpPr>
        <p:spPr>
          <a:xfrm>
            <a:off x="8226935" y="2052108"/>
            <a:ext cx="1040400"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57" name="Oval 56">
            <a:extLst>
              <a:ext uri="{FF2B5EF4-FFF2-40B4-BE49-F238E27FC236}">
                <a16:creationId xmlns:a16="http://schemas.microsoft.com/office/drawing/2014/main" id="{7B6C545C-EB2B-C64B-AB97-6832D17104B7}"/>
              </a:ext>
            </a:extLst>
          </p:cNvPr>
          <p:cNvSpPr/>
          <p:nvPr userDrawn="1"/>
        </p:nvSpPr>
        <p:spPr>
          <a:xfrm>
            <a:off x="8214837" y="469748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58" name="Oval 57">
            <a:extLst>
              <a:ext uri="{FF2B5EF4-FFF2-40B4-BE49-F238E27FC236}">
                <a16:creationId xmlns:a16="http://schemas.microsoft.com/office/drawing/2014/main" id="{C4ACE013-7CD6-B244-AFF8-64C417CD4828}"/>
              </a:ext>
            </a:extLst>
          </p:cNvPr>
          <p:cNvSpPr/>
          <p:nvPr userDrawn="1"/>
        </p:nvSpPr>
        <p:spPr>
          <a:xfrm>
            <a:off x="8437739" y="337479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latin typeface="Open Sans" panose="020B0606030504020204" pitchFamily="34" charset="0"/>
            </a:endParaRPr>
          </a:p>
        </p:txBody>
      </p:sp>
      <p:sp>
        <p:nvSpPr>
          <p:cNvPr id="59" name="Picture Placeholder 53">
            <a:extLst>
              <a:ext uri="{FF2B5EF4-FFF2-40B4-BE49-F238E27FC236}">
                <a16:creationId xmlns:a16="http://schemas.microsoft.com/office/drawing/2014/main" id="{1340147E-710B-EE42-ACD2-22454799362A}"/>
              </a:ext>
            </a:extLst>
          </p:cNvPr>
          <p:cNvSpPr>
            <a:spLocks noGrp="1" noChangeAspect="1"/>
          </p:cNvSpPr>
          <p:nvPr>
            <p:ph type="pic" sz="quarter" idx="45" hasCustomPrompt="1"/>
          </p:nvPr>
        </p:nvSpPr>
        <p:spPr>
          <a:xfrm>
            <a:off x="8234135" y="2059371"/>
            <a:ext cx="1026000" cy="1026000"/>
          </a:xfrm>
          <a:prstGeom prst="ellipse">
            <a:avLst/>
          </a:prstGeom>
          <a:noFill/>
        </p:spPr>
        <p:txBody>
          <a:bodyPr anchor="ctr"/>
          <a:lstStyle>
            <a:lvl1pPr algn="ctr">
              <a:defRPr/>
            </a:lvl1pPr>
          </a:lstStyle>
          <a:p>
            <a:r>
              <a:rPr lang="en-GB"/>
              <a:t>Icon</a:t>
            </a:r>
          </a:p>
        </p:txBody>
      </p:sp>
      <p:sp>
        <p:nvSpPr>
          <p:cNvPr id="60" name="Picture Placeholder 53">
            <a:extLst>
              <a:ext uri="{FF2B5EF4-FFF2-40B4-BE49-F238E27FC236}">
                <a16:creationId xmlns:a16="http://schemas.microsoft.com/office/drawing/2014/main" id="{9549456F-462B-2B46-B91A-42C613F7F359}"/>
              </a:ext>
            </a:extLst>
          </p:cNvPr>
          <p:cNvSpPr>
            <a:spLocks noGrp="1" noChangeAspect="1"/>
          </p:cNvSpPr>
          <p:nvPr>
            <p:ph type="pic" sz="quarter" idx="49" hasCustomPrompt="1"/>
          </p:nvPr>
        </p:nvSpPr>
        <p:spPr>
          <a:xfrm>
            <a:off x="8445002" y="3382059"/>
            <a:ext cx="1026000" cy="1026000"/>
          </a:xfrm>
          <a:prstGeom prst="ellipse">
            <a:avLst/>
          </a:prstGeom>
          <a:noFill/>
        </p:spPr>
        <p:txBody>
          <a:bodyPr anchor="ctr"/>
          <a:lstStyle>
            <a:lvl1pPr algn="ctr">
              <a:defRPr/>
            </a:lvl1pPr>
          </a:lstStyle>
          <a:p>
            <a:r>
              <a:rPr lang="en-GB"/>
              <a:t>Icon</a:t>
            </a:r>
          </a:p>
        </p:txBody>
      </p:sp>
      <p:sp>
        <p:nvSpPr>
          <p:cNvPr id="62" name="Picture Placeholder 53">
            <a:extLst>
              <a:ext uri="{FF2B5EF4-FFF2-40B4-BE49-F238E27FC236}">
                <a16:creationId xmlns:a16="http://schemas.microsoft.com/office/drawing/2014/main" id="{7F01CCE5-EC27-9342-A9DB-CCB4AAB55FF1}"/>
              </a:ext>
            </a:extLst>
          </p:cNvPr>
          <p:cNvSpPr>
            <a:spLocks noGrp="1" noChangeAspect="1"/>
          </p:cNvSpPr>
          <p:nvPr>
            <p:ph type="pic" sz="quarter" idx="50" hasCustomPrompt="1"/>
          </p:nvPr>
        </p:nvSpPr>
        <p:spPr>
          <a:xfrm>
            <a:off x="8222100" y="4704746"/>
            <a:ext cx="1026000" cy="1026000"/>
          </a:xfrm>
          <a:prstGeom prst="ellipse">
            <a:avLst/>
          </a:prstGeom>
          <a:noFill/>
        </p:spPr>
        <p:txBody>
          <a:bodyPr anchor="ctr"/>
          <a:lstStyle>
            <a:lvl1pPr algn="ctr">
              <a:defRPr/>
            </a:lvl1pPr>
          </a:lstStyle>
          <a:p>
            <a:r>
              <a:rPr lang="en-GB"/>
              <a:t>Icon</a:t>
            </a:r>
          </a:p>
        </p:txBody>
      </p:sp>
      <p:sp>
        <p:nvSpPr>
          <p:cNvPr id="63" name="Text Placeholder 7">
            <a:extLst>
              <a:ext uri="{FF2B5EF4-FFF2-40B4-BE49-F238E27FC236}">
                <a16:creationId xmlns:a16="http://schemas.microsoft.com/office/drawing/2014/main" id="{A344DF41-CCE2-3D47-9398-ADF1331B64FF}"/>
              </a:ext>
            </a:extLst>
          </p:cNvPr>
          <p:cNvSpPr>
            <a:spLocks noGrp="1"/>
          </p:cNvSpPr>
          <p:nvPr>
            <p:ph type="body" sz="quarter" idx="23"/>
          </p:nvPr>
        </p:nvSpPr>
        <p:spPr>
          <a:xfrm>
            <a:off x="9291445" y="2326151"/>
            <a:ext cx="2340000" cy="492443"/>
          </a:xfrm>
        </p:spPr>
        <p:txBody>
          <a:bodyPr lIns="72000" rIns="72000" anchor="ctr" anchorCtr="0"/>
          <a:lstStyle/>
          <a:p>
            <a:pPr lvl="0"/>
            <a:r>
              <a:rPr lang="en-GB"/>
              <a:t>Click to edit Master text styles</a:t>
            </a:r>
          </a:p>
        </p:txBody>
      </p:sp>
      <p:sp>
        <p:nvSpPr>
          <p:cNvPr id="65" name="Text Placeholder 7">
            <a:extLst>
              <a:ext uri="{FF2B5EF4-FFF2-40B4-BE49-F238E27FC236}">
                <a16:creationId xmlns:a16="http://schemas.microsoft.com/office/drawing/2014/main" id="{CB8EDC1A-B87D-7F45-9BC7-8492885FD401}"/>
              </a:ext>
            </a:extLst>
          </p:cNvPr>
          <p:cNvSpPr>
            <a:spLocks noGrp="1"/>
          </p:cNvSpPr>
          <p:nvPr>
            <p:ph type="body" sz="quarter" idx="51"/>
          </p:nvPr>
        </p:nvSpPr>
        <p:spPr>
          <a:xfrm>
            <a:off x="560290" y="2326151"/>
            <a:ext cx="2232000" cy="492443"/>
          </a:xfrm>
        </p:spPr>
        <p:txBody>
          <a:bodyPr lIns="72000" rIns="72000" anchor="ctr" anchorCtr="0"/>
          <a:lstStyle>
            <a:lvl1pPr algn="r">
              <a:defRPr/>
            </a:lvl1pPr>
          </a:lstStyle>
          <a:p>
            <a:pPr lvl="0"/>
            <a:r>
              <a:rPr lang="en-GB"/>
              <a:t>Click to edit Master text styles</a:t>
            </a:r>
          </a:p>
        </p:txBody>
      </p:sp>
      <p:sp>
        <p:nvSpPr>
          <p:cNvPr id="66" name="Text Placeholder 7">
            <a:extLst>
              <a:ext uri="{FF2B5EF4-FFF2-40B4-BE49-F238E27FC236}">
                <a16:creationId xmlns:a16="http://schemas.microsoft.com/office/drawing/2014/main" id="{9082F02C-62A2-C248-8E4C-680E7C350B0B}"/>
              </a:ext>
            </a:extLst>
          </p:cNvPr>
          <p:cNvSpPr>
            <a:spLocks noGrp="1"/>
          </p:cNvSpPr>
          <p:nvPr>
            <p:ph type="body" sz="quarter" idx="52"/>
          </p:nvPr>
        </p:nvSpPr>
        <p:spPr>
          <a:xfrm>
            <a:off x="9291445" y="4977911"/>
            <a:ext cx="2340000" cy="492443"/>
          </a:xfrm>
        </p:spPr>
        <p:txBody>
          <a:bodyPr lIns="72000" rIns="72000" anchor="ctr" anchorCtr="0"/>
          <a:lstStyle/>
          <a:p>
            <a:pPr lvl="0"/>
            <a:r>
              <a:rPr lang="en-GB"/>
              <a:t>Click to edit Master text styles</a:t>
            </a:r>
          </a:p>
        </p:txBody>
      </p:sp>
      <p:sp>
        <p:nvSpPr>
          <p:cNvPr id="67" name="Text Placeholder 7">
            <a:extLst>
              <a:ext uri="{FF2B5EF4-FFF2-40B4-BE49-F238E27FC236}">
                <a16:creationId xmlns:a16="http://schemas.microsoft.com/office/drawing/2014/main" id="{4FA7C2B7-FF11-1C4B-9E6B-1ACD13632A9D}"/>
              </a:ext>
            </a:extLst>
          </p:cNvPr>
          <p:cNvSpPr>
            <a:spLocks noGrp="1"/>
          </p:cNvSpPr>
          <p:nvPr>
            <p:ph type="body" sz="quarter" idx="53"/>
          </p:nvPr>
        </p:nvSpPr>
        <p:spPr>
          <a:xfrm>
            <a:off x="9507445" y="3644438"/>
            <a:ext cx="2124000" cy="492443"/>
          </a:xfrm>
        </p:spPr>
        <p:txBody>
          <a:bodyPr lIns="72000" rIns="72000" anchor="ctr" anchorCtr="0"/>
          <a:lstStyle/>
          <a:p>
            <a:pPr lvl="0"/>
            <a:r>
              <a:rPr lang="en-GB"/>
              <a:t>Click to edit Master text styles</a:t>
            </a:r>
          </a:p>
        </p:txBody>
      </p:sp>
      <p:sp>
        <p:nvSpPr>
          <p:cNvPr id="68" name="Text Placeholder 7">
            <a:extLst>
              <a:ext uri="{FF2B5EF4-FFF2-40B4-BE49-F238E27FC236}">
                <a16:creationId xmlns:a16="http://schemas.microsoft.com/office/drawing/2014/main" id="{BBC0D40C-7CEA-6C4C-A1C9-06778AB070BF}"/>
              </a:ext>
            </a:extLst>
          </p:cNvPr>
          <p:cNvSpPr>
            <a:spLocks noGrp="1"/>
          </p:cNvSpPr>
          <p:nvPr>
            <p:ph type="body" sz="quarter" idx="54"/>
          </p:nvPr>
        </p:nvSpPr>
        <p:spPr>
          <a:xfrm>
            <a:off x="560290" y="4977911"/>
            <a:ext cx="2232000" cy="492443"/>
          </a:xfrm>
        </p:spPr>
        <p:txBody>
          <a:bodyPr lIns="72000" rIns="72000" anchor="ctr" anchorCtr="0"/>
          <a:lstStyle>
            <a:lvl1pPr algn="r">
              <a:defRPr/>
            </a:lvl1pPr>
          </a:lstStyle>
          <a:p>
            <a:pPr lvl="0"/>
            <a:r>
              <a:rPr lang="en-GB"/>
              <a:t>Click to edit Master text styles</a:t>
            </a:r>
          </a:p>
        </p:txBody>
      </p:sp>
      <p:sp>
        <p:nvSpPr>
          <p:cNvPr id="69" name="Text Placeholder 7">
            <a:extLst>
              <a:ext uri="{FF2B5EF4-FFF2-40B4-BE49-F238E27FC236}">
                <a16:creationId xmlns:a16="http://schemas.microsoft.com/office/drawing/2014/main" id="{A603C0D5-BE39-F348-BE59-2C32971D498B}"/>
              </a:ext>
            </a:extLst>
          </p:cNvPr>
          <p:cNvSpPr>
            <a:spLocks noGrp="1"/>
          </p:cNvSpPr>
          <p:nvPr>
            <p:ph type="body" sz="quarter" idx="55"/>
          </p:nvPr>
        </p:nvSpPr>
        <p:spPr>
          <a:xfrm>
            <a:off x="560290" y="3644438"/>
            <a:ext cx="1980000" cy="492443"/>
          </a:xfrm>
        </p:spPr>
        <p:txBody>
          <a:bodyPr lIns="72000" rIns="72000" anchor="ctr" anchorCtr="0"/>
          <a:lstStyle>
            <a:lvl1pPr algn="r">
              <a:defRPr/>
            </a:lvl1pPr>
          </a:lstStyle>
          <a:p>
            <a:pPr lvl="0"/>
            <a:r>
              <a:rPr lang="en-GB"/>
              <a:t>Click to edit Master text styles</a:t>
            </a:r>
          </a:p>
        </p:txBody>
      </p:sp>
      <p:sp>
        <p:nvSpPr>
          <p:cNvPr id="29" name="TextBox 28">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a:latin typeface="Open Sans" panose="020B0606030504020204" pitchFamily="34" charset="0"/>
                <a:ea typeface="Open Sans" panose="020B0606030504020204" pitchFamily="34" charset="0"/>
                <a:cs typeface="Open Sans" panose="020B0606030504020204" pitchFamily="34" charset="0"/>
              </a:rPr>
              <a:t> for 6 or 8 icons in layout library</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31" name="Oval 30"/>
          <p:cNvSpPr/>
          <p:nvPr userDrawn="1"/>
        </p:nvSpPr>
        <p:spPr>
          <a:xfrm>
            <a:off x="4210908" y="2022434"/>
            <a:ext cx="3768766" cy="37687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7">
            <a:extLst>
              <a:ext uri="{FF2B5EF4-FFF2-40B4-BE49-F238E27FC236}">
                <a16:creationId xmlns:a16="http://schemas.microsoft.com/office/drawing/2014/main" id="{3A04A749-5C09-9B40-9D2F-718823DB8C39}"/>
              </a:ext>
            </a:extLst>
          </p:cNvPr>
          <p:cNvSpPr>
            <a:spLocks noGrp="1"/>
          </p:cNvSpPr>
          <p:nvPr>
            <p:ph type="body" sz="quarter" idx="56"/>
          </p:nvPr>
        </p:nvSpPr>
        <p:spPr>
          <a:xfrm>
            <a:off x="4210907" y="2022434"/>
            <a:ext cx="3754777" cy="3768766"/>
          </a:xfrm>
          <a:prstGeom prst="ellipse">
            <a:avLst/>
          </a:prstGeom>
        </p:spPr>
        <p:txBody>
          <a:bodyPr lIns="72000" rIns="72000" anchor="ctr" anchorCtr="0">
            <a:noAutofit/>
          </a:bodyPr>
          <a:lstStyle>
            <a:lvl1pPr algn="ctr">
              <a:defRPr>
                <a:solidFill>
                  <a:schemeClr val="bg1"/>
                </a:solidFill>
              </a:defRPr>
            </a:lvl1pPr>
          </a:lstStyle>
          <a:p>
            <a:pPr lvl="0"/>
            <a:r>
              <a:rPr lang="en-GB"/>
              <a:t>Click to edit Master text styles</a:t>
            </a:r>
          </a:p>
        </p:txBody>
      </p:sp>
      <p:sp>
        <p:nvSpPr>
          <p:cNvPr id="5" name="Footer Placeholder 4"/>
          <p:cNvSpPr>
            <a:spLocks noGrp="1"/>
          </p:cNvSpPr>
          <p:nvPr>
            <p:ph type="ftr" sz="quarter" idx="57"/>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1700811237"/>
      </p:ext>
    </p:extLst>
  </p:cSld>
  <p:clrMapOvr>
    <a:masterClrMapping/>
  </p:clrMapOvr>
  <p:hf hd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entre icon w 8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8" name="Oval 7">
            <a:extLst>
              <a:ext uri="{FF2B5EF4-FFF2-40B4-BE49-F238E27FC236}">
                <a16:creationId xmlns:a16="http://schemas.microsoft.com/office/drawing/2014/main" id="{1E70F6E8-3276-7C44-91A5-4EDEC7BA9E0E}"/>
              </a:ext>
            </a:extLst>
          </p:cNvPr>
          <p:cNvSpPr>
            <a:spLocks noChangeAspect="1"/>
          </p:cNvSpPr>
          <p:nvPr userDrawn="1"/>
        </p:nvSpPr>
        <p:spPr>
          <a:xfrm>
            <a:off x="4019288" y="1840316"/>
            <a:ext cx="4153424" cy="41534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p:nvPr userDrawn="1"/>
        </p:nvSpPr>
        <p:spPr>
          <a:xfrm flipH="1">
            <a:off x="3048116"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0" i="0">
              <a:latin typeface="Open Sans" panose="020B0606030504020204" pitchFamily="34" charset="0"/>
              <a:ea typeface="Open Sans" panose="020B0606030504020204" pitchFamily="34" charset="0"/>
              <a:cs typeface="Open Sans" panose="020B0606030504020204" pitchFamily="34" charset="0"/>
            </a:endParaRPr>
          </a:p>
        </p:txBody>
      </p:sp>
      <p:sp>
        <p:nvSpPr>
          <p:cNvPr id="14" name="Arc 13">
            <a:extLst>
              <a:ext uri="{FF2B5EF4-FFF2-40B4-BE49-F238E27FC236}">
                <a16:creationId xmlns:a16="http://schemas.microsoft.com/office/drawing/2014/main" id="{F9408E33-80D8-494E-803A-9A485FC9A41E}"/>
              </a:ext>
            </a:extLst>
          </p:cNvPr>
          <p:cNvSpPr/>
          <p:nvPr userDrawn="1"/>
        </p:nvSpPr>
        <p:spPr>
          <a:xfrm>
            <a:off x="3048117"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0" i="0">
              <a:latin typeface="Open Sans" panose="020B0606030504020204" pitchFamily="34" charset="0"/>
              <a:ea typeface="Open Sans" panose="020B0606030504020204" pitchFamily="34" charset="0"/>
              <a:cs typeface="Open Sans" panose="020B0606030504020204" pitchFamily="34" charset="0"/>
            </a:endParaRPr>
          </a:p>
        </p:txBody>
      </p:sp>
      <p:sp>
        <p:nvSpPr>
          <p:cNvPr id="17" name="Oval 16">
            <a:extLst>
              <a:ext uri="{FF2B5EF4-FFF2-40B4-BE49-F238E27FC236}">
                <a16:creationId xmlns:a16="http://schemas.microsoft.com/office/drawing/2014/main" id="{C5CFCEFD-A851-7F41-A22B-07A5FC614A3C}"/>
              </a:ext>
            </a:extLst>
          </p:cNvPr>
          <p:cNvSpPr/>
          <p:nvPr userDrawn="1"/>
        </p:nvSpPr>
        <p:spPr>
          <a:xfrm>
            <a:off x="3219947" y="1857432"/>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18" name="Oval 17">
            <a:extLst>
              <a:ext uri="{FF2B5EF4-FFF2-40B4-BE49-F238E27FC236}">
                <a16:creationId xmlns:a16="http://schemas.microsoft.com/office/drawing/2014/main" id="{D7EA97C9-D7B8-A34C-9AFF-2DA303E39570}"/>
              </a:ext>
            </a:extLst>
          </p:cNvPr>
          <p:cNvSpPr/>
          <p:nvPr userDrawn="1"/>
        </p:nvSpPr>
        <p:spPr>
          <a:xfrm>
            <a:off x="2511076" y="288720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19" name="Oval 18">
            <a:extLst>
              <a:ext uri="{FF2B5EF4-FFF2-40B4-BE49-F238E27FC236}">
                <a16:creationId xmlns:a16="http://schemas.microsoft.com/office/drawing/2014/main" id="{E4829584-D9CC-CD43-92B0-5CCA41CFE9BF}"/>
              </a:ext>
            </a:extLst>
          </p:cNvPr>
          <p:cNvSpPr/>
          <p:nvPr userDrawn="1"/>
        </p:nvSpPr>
        <p:spPr>
          <a:xfrm>
            <a:off x="2530024" y="4070551"/>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20" name="Oval 19">
            <a:extLst>
              <a:ext uri="{FF2B5EF4-FFF2-40B4-BE49-F238E27FC236}">
                <a16:creationId xmlns:a16="http://schemas.microsoft.com/office/drawing/2014/main" id="{0F48C7F2-6690-F249-8F8C-FDD6E374D89D}"/>
              </a:ext>
            </a:extLst>
          </p:cNvPr>
          <p:cNvSpPr/>
          <p:nvPr userDrawn="1"/>
        </p:nvSpPr>
        <p:spPr>
          <a:xfrm>
            <a:off x="3207517" y="509393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26" name="Oval 25">
            <a:extLst>
              <a:ext uri="{FF2B5EF4-FFF2-40B4-BE49-F238E27FC236}">
                <a16:creationId xmlns:a16="http://schemas.microsoft.com/office/drawing/2014/main" id="{75646D7C-A212-7E47-8B73-F1C82217741B}"/>
              </a:ext>
            </a:extLst>
          </p:cNvPr>
          <p:cNvSpPr/>
          <p:nvPr userDrawn="1"/>
        </p:nvSpPr>
        <p:spPr>
          <a:xfrm flipH="1">
            <a:off x="7913121" y="1857432"/>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27" name="Oval 26">
            <a:extLst>
              <a:ext uri="{FF2B5EF4-FFF2-40B4-BE49-F238E27FC236}">
                <a16:creationId xmlns:a16="http://schemas.microsoft.com/office/drawing/2014/main" id="{4F2032E2-B178-8E41-94D9-4B6F44838763}"/>
              </a:ext>
            </a:extLst>
          </p:cNvPr>
          <p:cNvSpPr/>
          <p:nvPr userDrawn="1"/>
        </p:nvSpPr>
        <p:spPr>
          <a:xfrm flipH="1">
            <a:off x="8492951" y="288720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28" name="Oval 27">
            <a:extLst>
              <a:ext uri="{FF2B5EF4-FFF2-40B4-BE49-F238E27FC236}">
                <a16:creationId xmlns:a16="http://schemas.microsoft.com/office/drawing/2014/main" id="{863CFA26-83E4-A948-85A7-325D917BA64E}"/>
              </a:ext>
            </a:extLst>
          </p:cNvPr>
          <p:cNvSpPr/>
          <p:nvPr userDrawn="1"/>
        </p:nvSpPr>
        <p:spPr>
          <a:xfrm flipH="1">
            <a:off x="8517304" y="4070551"/>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29" name="Oval 28">
            <a:extLst>
              <a:ext uri="{FF2B5EF4-FFF2-40B4-BE49-F238E27FC236}">
                <a16:creationId xmlns:a16="http://schemas.microsoft.com/office/drawing/2014/main" id="{28F190CC-3BFB-1E4F-881A-18701C71AFE6}"/>
              </a:ext>
            </a:extLst>
          </p:cNvPr>
          <p:cNvSpPr/>
          <p:nvPr userDrawn="1"/>
        </p:nvSpPr>
        <p:spPr>
          <a:xfrm flipH="1">
            <a:off x="7900691" y="509393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35" name="Oval 34">
            <a:extLst>
              <a:ext uri="{FF2B5EF4-FFF2-40B4-BE49-F238E27FC236}">
                <a16:creationId xmlns:a16="http://schemas.microsoft.com/office/drawing/2014/main" id="{9AC24836-FB68-0141-A1E2-0FCA53FB26A1}"/>
              </a:ext>
            </a:extLst>
          </p:cNvPr>
          <p:cNvSpPr>
            <a:spLocks noChangeAspect="1"/>
          </p:cNvSpPr>
          <p:nvPr userDrawn="1"/>
        </p:nvSpPr>
        <p:spPr>
          <a:xfrm>
            <a:off x="4206000" y="2027028"/>
            <a:ext cx="3776400" cy="3776400"/>
          </a:xfrm>
          <a:prstGeom prst="ellipse">
            <a:avLst/>
          </a:prstGeom>
          <a:noFill/>
          <a:ln w="2222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37" name="TextBox 36">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45" name="Picture Placeholder 53">
            <a:extLst>
              <a:ext uri="{FF2B5EF4-FFF2-40B4-BE49-F238E27FC236}">
                <a16:creationId xmlns:a16="http://schemas.microsoft.com/office/drawing/2014/main" id="{5DCB7A82-203E-A04F-9B6F-B4A31FA09B1D}"/>
              </a:ext>
            </a:extLst>
          </p:cNvPr>
          <p:cNvSpPr>
            <a:spLocks noGrp="1" noChangeAspect="1"/>
          </p:cNvSpPr>
          <p:nvPr>
            <p:ph type="pic" sz="quarter" idx="42" hasCustomPrompt="1"/>
          </p:nvPr>
        </p:nvSpPr>
        <p:spPr>
          <a:xfrm>
            <a:off x="4222200" y="2043228"/>
            <a:ext cx="3744000" cy="3744000"/>
          </a:xfrm>
          <a:prstGeom prst="ellipse">
            <a:avLst/>
          </a:prstGeom>
          <a:noFill/>
        </p:spPr>
        <p:txBody>
          <a:bodyPr anchor="ctr"/>
          <a:lstStyle>
            <a:lvl1pPr algn="ctr">
              <a:defRPr/>
            </a:lvl1pPr>
          </a:lstStyle>
          <a:p>
            <a:r>
              <a:rPr lang="en-GB"/>
              <a:t>Icon</a:t>
            </a:r>
          </a:p>
        </p:txBody>
      </p:sp>
      <p:sp>
        <p:nvSpPr>
          <p:cNvPr id="54" name="Picture Placeholder 53">
            <a:extLst>
              <a:ext uri="{FF2B5EF4-FFF2-40B4-BE49-F238E27FC236}">
                <a16:creationId xmlns:a16="http://schemas.microsoft.com/office/drawing/2014/main" id="{7ACF4EE3-D8E9-9145-8A6D-E1CCCB999727}"/>
              </a:ext>
            </a:extLst>
          </p:cNvPr>
          <p:cNvSpPr>
            <a:spLocks noGrp="1" noChangeAspect="1"/>
          </p:cNvSpPr>
          <p:nvPr>
            <p:ph type="pic" sz="quarter" idx="12" hasCustomPrompt="1"/>
          </p:nvPr>
        </p:nvSpPr>
        <p:spPr>
          <a:xfrm>
            <a:off x="3227210" y="1864695"/>
            <a:ext cx="1026000" cy="1026000"/>
          </a:xfrm>
          <a:prstGeom prst="ellipse">
            <a:avLst/>
          </a:prstGeom>
          <a:noFill/>
        </p:spPr>
        <p:txBody>
          <a:bodyPr anchor="ctr"/>
          <a:lstStyle>
            <a:lvl1pPr algn="ctr">
              <a:defRPr/>
            </a:lvl1pPr>
          </a:lstStyle>
          <a:p>
            <a:r>
              <a:rPr lang="en-GB"/>
              <a:t>Icon</a:t>
            </a:r>
          </a:p>
        </p:txBody>
      </p:sp>
      <p:sp>
        <p:nvSpPr>
          <p:cNvPr id="55" name="Picture Placeholder 53">
            <a:extLst>
              <a:ext uri="{FF2B5EF4-FFF2-40B4-BE49-F238E27FC236}">
                <a16:creationId xmlns:a16="http://schemas.microsoft.com/office/drawing/2014/main" id="{0C662C80-CBC3-3841-8A15-EEFB4BA8AA01}"/>
              </a:ext>
            </a:extLst>
          </p:cNvPr>
          <p:cNvSpPr>
            <a:spLocks noGrp="1" noChangeAspect="1"/>
          </p:cNvSpPr>
          <p:nvPr>
            <p:ph type="pic" sz="quarter" idx="35" hasCustomPrompt="1"/>
          </p:nvPr>
        </p:nvSpPr>
        <p:spPr>
          <a:xfrm>
            <a:off x="2518339" y="2894466"/>
            <a:ext cx="1026000" cy="1026000"/>
          </a:xfrm>
          <a:prstGeom prst="ellipse">
            <a:avLst/>
          </a:prstGeom>
          <a:noFill/>
        </p:spPr>
        <p:txBody>
          <a:bodyPr anchor="ctr"/>
          <a:lstStyle>
            <a:lvl1pPr algn="ctr">
              <a:defRPr/>
            </a:lvl1pPr>
          </a:lstStyle>
          <a:p>
            <a:r>
              <a:rPr lang="en-GB"/>
              <a:t>Icon</a:t>
            </a:r>
          </a:p>
        </p:txBody>
      </p:sp>
      <p:sp>
        <p:nvSpPr>
          <p:cNvPr id="56" name="Picture Placeholder 53">
            <a:extLst>
              <a:ext uri="{FF2B5EF4-FFF2-40B4-BE49-F238E27FC236}">
                <a16:creationId xmlns:a16="http://schemas.microsoft.com/office/drawing/2014/main" id="{9E9EBEEA-9BDC-B04E-AD7C-D9AA0D3BB206}"/>
              </a:ext>
            </a:extLst>
          </p:cNvPr>
          <p:cNvSpPr>
            <a:spLocks noGrp="1" noChangeAspect="1"/>
          </p:cNvSpPr>
          <p:nvPr>
            <p:ph type="pic" sz="quarter" idx="36" hasCustomPrompt="1"/>
          </p:nvPr>
        </p:nvSpPr>
        <p:spPr>
          <a:xfrm>
            <a:off x="2537287" y="4077814"/>
            <a:ext cx="1026000" cy="1026000"/>
          </a:xfrm>
          <a:prstGeom prst="ellipse">
            <a:avLst/>
          </a:prstGeom>
          <a:noFill/>
        </p:spPr>
        <p:txBody>
          <a:bodyPr anchor="ctr"/>
          <a:lstStyle>
            <a:lvl1pPr algn="ctr">
              <a:defRPr/>
            </a:lvl1pPr>
          </a:lstStyle>
          <a:p>
            <a:r>
              <a:rPr lang="en-GB"/>
              <a:t>Icon</a:t>
            </a:r>
          </a:p>
        </p:txBody>
      </p:sp>
      <p:sp>
        <p:nvSpPr>
          <p:cNvPr id="57" name="Picture Placeholder 53">
            <a:extLst>
              <a:ext uri="{FF2B5EF4-FFF2-40B4-BE49-F238E27FC236}">
                <a16:creationId xmlns:a16="http://schemas.microsoft.com/office/drawing/2014/main" id="{03EEA7A7-E5EB-3B40-ACBE-036EA2F13ABF}"/>
              </a:ext>
            </a:extLst>
          </p:cNvPr>
          <p:cNvSpPr>
            <a:spLocks noGrp="1" noChangeAspect="1"/>
          </p:cNvSpPr>
          <p:nvPr>
            <p:ph type="pic" sz="quarter" idx="37" hasCustomPrompt="1"/>
          </p:nvPr>
        </p:nvSpPr>
        <p:spPr>
          <a:xfrm>
            <a:off x="3214780" y="5101199"/>
            <a:ext cx="1026000" cy="1026000"/>
          </a:xfrm>
          <a:prstGeom prst="ellipse">
            <a:avLst/>
          </a:prstGeom>
          <a:noFill/>
        </p:spPr>
        <p:txBody>
          <a:bodyPr anchor="ctr"/>
          <a:lstStyle>
            <a:lvl1pPr algn="ctr">
              <a:defRPr/>
            </a:lvl1pPr>
          </a:lstStyle>
          <a:p>
            <a:r>
              <a:rPr lang="en-GB"/>
              <a:t>Icon</a:t>
            </a:r>
          </a:p>
        </p:txBody>
      </p:sp>
      <p:sp>
        <p:nvSpPr>
          <p:cNvPr id="58" name="Picture Placeholder 53">
            <a:extLst>
              <a:ext uri="{FF2B5EF4-FFF2-40B4-BE49-F238E27FC236}">
                <a16:creationId xmlns:a16="http://schemas.microsoft.com/office/drawing/2014/main" id="{0853C0B7-FBFF-E04D-945D-D7E75B2D1522}"/>
              </a:ext>
            </a:extLst>
          </p:cNvPr>
          <p:cNvSpPr>
            <a:spLocks noGrp="1" noChangeAspect="1"/>
          </p:cNvSpPr>
          <p:nvPr>
            <p:ph type="pic" sz="quarter" idx="38" hasCustomPrompt="1"/>
          </p:nvPr>
        </p:nvSpPr>
        <p:spPr>
          <a:xfrm>
            <a:off x="7920384" y="1864695"/>
            <a:ext cx="1026000" cy="1026000"/>
          </a:xfrm>
          <a:prstGeom prst="ellipse">
            <a:avLst/>
          </a:prstGeom>
          <a:noFill/>
        </p:spPr>
        <p:txBody>
          <a:bodyPr anchor="ctr"/>
          <a:lstStyle>
            <a:lvl1pPr algn="ctr">
              <a:defRPr/>
            </a:lvl1pPr>
          </a:lstStyle>
          <a:p>
            <a:r>
              <a:rPr lang="en-GB"/>
              <a:t>Icon</a:t>
            </a:r>
          </a:p>
        </p:txBody>
      </p:sp>
      <p:sp>
        <p:nvSpPr>
          <p:cNvPr id="59" name="Picture Placeholder 53">
            <a:extLst>
              <a:ext uri="{FF2B5EF4-FFF2-40B4-BE49-F238E27FC236}">
                <a16:creationId xmlns:a16="http://schemas.microsoft.com/office/drawing/2014/main" id="{F7693D9C-B8AE-5145-9CE2-9C32FE66A2CD}"/>
              </a:ext>
            </a:extLst>
          </p:cNvPr>
          <p:cNvSpPr>
            <a:spLocks noGrp="1" noChangeAspect="1"/>
          </p:cNvSpPr>
          <p:nvPr>
            <p:ph type="pic" sz="quarter" idx="39" hasCustomPrompt="1"/>
          </p:nvPr>
        </p:nvSpPr>
        <p:spPr>
          <a:xfrm>
            <a:off x="8500214" y="2894466"/>
            <a:ext cx="1026000" cy="1026000"/>
          </a:xfrm>
          <a:prstGeom prst="ellipse">
            <a:avLst/>
          </a:prstGeom>
          <a:noFill/>
        </p:spPr>
        <p:txBody>
          <a:bodyPr anchor="ctr"/>
          <a:lstStyle>
            <a:lvl1pPr algn="ctr">
              <a:defRPr/>
            </a:lvl1pPr>
          </a:lstStyle>
          <a:p>
            <a:r>
              <a:rPr lang="en-GB"/>
              <a:t>Icon</a:t>
            </a:r>
          </a:p>
        </p:txBody>
      </p:sp>
      <p:sp>
        <p:nvSpPr>
          <p:cNvPr id="60" name="Picture Placeholder 53">
            <a:extLst>
              <a:ext uri="{FF2B5EF4-FFF2-40B4-BE49-F238E27FC236}">
                <a16:creationId xmlns:a16="http://schemas.microsoft.com/office/drawing/2014/main" id="{8DFC9277-4027-2149-928F-39C1153EA14B}"/>
              </a:ext>
            </a:extLst>
          </p:cNvPr>
          <p:cNvSpPr>
            <a:spLocks noGrp="1" noChangeAspect="1"/>
          </p:cNvSpPr>
          <p:nvPr>
            <p:ph type="pic" sz="quarter" idx="40" hasCustomPrompt="1"/>
          </p:nvPr>
        </p:nvSpPr>
        <p:spPr>
          <a:xfrm>
            <a:off x="8524567" y="4077814"/>
            <a:ext cx="1026000" cy="1026000"/>
          </a:xfrm>
          <a:prstGeom prst="ellipse">
            <a:avLst/>
          </a:prstGeom>
          <a:noFill/>
        </p:spPr>
        <p:txBody>
          <a:bodyPr anchor="ctr"/>
          <a:lstStyle>
            <a:lvl1pPr algn="ctr">
              <a:defRPr/>
            </a:lvl1pPr>
          </a:lstStyle>
          <a:p>
            <a:r>
              <a:rPr lang="en-GB"/>
              <a:t>Icon</a:t>
            </a:r>
          </a:p>
        </p:txBody>
      </p:sp>
      <p:sp>
        <p:nvSpPr>
          <p:cNvPr id="61" name="Picture Placeholder 53">
            <a:extLst>
              <a:ext uri="{FF2B5EF4-FFF2-40B4-BE49-F238E27FC236}">
                <a16:creationId xmlns:a16="http://schemas.microsoft.com/office/drawing/2014/main" id="{29D2429C-1CF2-8C4C-97A7-58BE26BDA623}"/>
              </a:ext>
            </a:extLst>
          </p:cNvPr>
          <p:cNvSpPr>
            <a:spLocks noGrp="1" noChangeAspect="1"/>
          </p:cNvSpPr>
          <p:nvPr>
            <p:ph type="pic" sz="quarter" idx="41" hasCustomPrompt="1"/>
          </p:nvPr>
        </p:nvSpPr>
        <p:spPr>
          <a:xfrm>
            <a:off x="7907954" y="5101199"/>
            <a:ext cx="1026000" cy="1026000"/>
          </a:xfrm>
          <a:prstGeom prst="ellipse">
            <a:avLst/>
          </a:prstGeom>
          <a:noFill/>
        </p:spPr>
        <p:txBody>
          <a:bodyPr anchor="ctr"/>
          <a:lstStyle>
            <a:lvl1pPr algn="ctr">
              <a:defRPr/>
            </a:lvl1pPr>
          </a:lstStyle>
          <a:p>
            <a:r>
              <a:rPr lang="en-GB"/>
              <a:t>Icon</a:t>
            </a:r>
          </a:p>
        </p:txBody>
      </p:sp>
      <p:sp>
        <p:nvSpPr>
          <p:cNvPr id="36" name="Text Placeholder 7">
            <a:extLst>
              <a:ext uri="{FF2B5EF4-FFF2-40B4-BE49-F238E27FC236}">
                <a16:creationId xmlns:a16="http://schemas.microsoft.com/office/drawing/2014/main" id="{556C029E-0A8A-3C4B-94BB-34C0B96BFE96}"/>
              </a:ext>
            </a:extLst>
          </p:cNvPr>
          <p:cNvSpPr>
            <a:spLocks noGrp="1"/>
          </p:cNvSpPr>
          <p:nvPr>
            <p:ph type="body" sz="quarter" idx="23"/>
          </p:nvPr>
        </p:nvSpPr>
        <p:spPr>
          <a:xfrm>
            <a:off x="8987265" y="2131474"/>
            <a:ext cx="2642400" cy="492443"/>
          </a:xfrm>
        </p:spPr>
        <p:txBody>
          <a:bodyPr lIns="72000" rIns="72000" anchor="ctr" anchorCtr="0"/>
          <a:lstStyle/>
          <a:p>
            <a:pPr lvl="0"/>
            <a:r>
              <a:rPr lang="en-GB"/>
              <a:t>Click to edit Master text styles</a:t>
            </a:r>
          </a:p>
        </p:txBody>
      </p:sp>
      <p:sp>
        <p:nvSpPr>
          <p:cNvPr id="38" name="Text Placeholder 7">
            <a:extLst>
              <a:ext uri="{FF2B5EF4-FFF2-40B4-BE49-F238E27FC236}">
                <a16:creationId xmlns:a16="http://schemas.microsoft.com/office/drawing/2014/main" id="{B65944F8-90E8-DB4A-8BA0-67373D6F8FEE}"/>
              </a:ext>
            </a:extLst>
          </p:cNvPr>
          <p:cNvSpPr>
            <a:spLocks noGrp="1"/>
          </p:cNvSpPr>
          <p:nvPr>
            <p:ph type="body" sz="quarter" idx="43"/>
          </p:nvPr>
        </p:nvSpPr>
        <p:spPr>
          <a:xfrm>
            <a:off x="8987265" y="5367978"/>
            <a:ext cx="2642400" cy="492443"/>
          </a:xfrm>
        </p:spPr>
        <p:txBody>
          <a:bodyPr lIns="72000" rIns="72000" anchor="ctr" anchorCtr="0"/>
          <a:lstStyle/>
          <a:p>
            <a:pPr lvl="0"/>
            <a:r>
              <a:rPr lang="en-GB"/>
              <a:t>Click to edit Master text styles</a:t>
            </a:r>
          </a:p>
        </p:txBody>
      </p:sp>
      <p:sp>
        <p:nvSpPr>
          <p:cNvPr id="39" name="Text Placeholder 7">
            <a:extLst>
              <a:ext uri="{FF2B5EF4-FFF2-40B4-BE49-F238E27FC236}">
                <a16:creationId xmlns:a16="http://schemas.microsoft.com/office/drawing/2014/main" id="{90D0EA10-328E-1A47-B038-4FCDE6026287}"/>
              </a:ext>
            </a:extLst>
          </p:cNvPr>
          <p:cNvSpPr>
            <a:spLocks noGrp="1"/>
          </p:cNvSpPr>
          <p:nvPr>
            <p:ph type="body" sz="quarter" idx="44"/>
          </p:nvPr>
        </p:nvSpPr>
        <p:spPr>
          <a:xfrm>
            <a:off x="9557831" y="3161245"/>
            <a:ext cx="2088000" cy="492443"/>
          </a:xfrm>
        </p:spPr>
        <p:txBody>
          <a:bodyPr lIns="72000" rIns="72000" anchor="ctr" anchorCtr="0"/>
          <a:lstStyle/>
          <a:p>
            <a:pPr lvl="0"/>
            <a:r>
              <a:rPr lang="en-GB"/>
              <a:t>Click to edit Master text styles</a:t>
            </a:r>
          </a:p>
        </p:txBody>
      </p:sp>
      <p:sp>
        <p:nvSpPr>
          <p:cNvPr id="40" name="Text Placeholder 7">
            <a:extLst>
              <a:ext uri="{FF2B5EF4-FFF2-40B4-BE49-F238E27FC236}">
                <a16:creationId xmlns:a16="http://schemas.microsoft.com/office/drawing/2014/main" id="{68A06269-01EA-9F4B-9374-56C114F76C77}"/>
              </a:ext>
            </a:extLst>
          </p:cNvPr>
          <p:cNvSpPr>
            <a:spLocks noGrp="1"/>
          </p:cNvSpPr>
          <p:nvPr>
            <p:ph type="body" sz="quarter" idx="45"/>
          </p:nvPr>
        </p:nvSpPr>
        <p:spPr>
          <a:xfrm>
            <a:off x="9557831" y="4344593"/>
            <a:ext cx="2088000" cy="492443"/>
          </a:xfrm>
        </p:spPr>
        <p:txBody>
          <a:bodyPr lIns="72000" rIns="72000" anchor="ctr" anchorCtr="0"/>
          <a:lstStyle/>
          <a:p>
            <a:pPr lvl="0"/>
            <a:r>
              <a:rPr lang="en-GB"/>
              <a:t>Click to edit Master text styles</a:t>
            </a:r>
          </a:p>
        </p:txBody>
      </p:sp>
      <p:sp>
        <p:nvSpPr>
          <p:cNvPr id="41" name="Text Placeholder 7">
            <a:extLst>
              <a:ext uri="{FF2B5EF4-FFF2-40B4-BE49-F238E27FC236}">
                <a16:creationId xmlns:a16="http://schemas.microsoft.com/office/drawing/2014/main" id="{A463DB3B-EF73-284F-AAFC-293F196E0373}"/>
              </a:ext>
            </a:extLst>
          </p:cNvPr>
          <p:cNvSpPr>
            <a:spLocks noGrp="1"/>
          </p:cNvSpPr>
          <p:nvPr>
            <p:ph type="body" sz="quarter" idx="51"/>
          </p:nvPr>
        </p:nvSpPr>
        <p:spPr>
          <a:xfrm>
            <a:off x="560290" y="2131474"/>
            <a:ext cx="2642400" cy="492443"/>
          </a:xfrm>
        </p:spPr>
        <p:txBody>
          <a:bodyPr lIns="72000" rIns="72000" anchor="ctr" anchorCtr="0"/>
          <a:lstStyle>
            <a:lvl1pPr algn="r">
              <a:defRPr/>
            </a:lvl1pPr>
          </a:lstStyle>
          <a:p>
            <a:pPr lvl="0"/>
            <a:r>
              <a:rPr lang="en-GB"/>
              <a:t>Click to edit Master text styles</a:t>
            </a:r>
          </a:p>
        </p:txBody>
      </p:sp>
      <p:sp>
        <p:nvSpPr>
          <p:cNvPr id="42" name="Text Placeholder 7">
            <a:extLst>
              <a:ext uri="{FF2B5EF4-FFF2-40B4-BE49-F238E27FC236}">
                <a16:creationId xmlns:a16="http://schemas.microsoft.com/office/drawing/2014/main" id="{4BDA05D0-4AEA-D149-98F5-BB0F8E5617EA}"/>
              </a:ext>
            </a:extLst>
          </p:cNvPr>
          <p:cNvSpPr>
            <a:spLocks noGrp="1"/>
          </p:cNvSpPr>
          <p:nvPr>
            <p:ph type="body" sz="quarter" idx="52"/>
          </p:nvPr>
        </p:nvSpPr>
        <p:spPr>
          <a:xfrm>
            <a:off x="560290" y="5367978"/>
            <a:ext cx="2642400" cy="492443"/>
          </a:xfrm>
        </p:spPr>
        <p:txBody>
          <a:bodyPr lIns="72000" rIns="72000" anchor="ctr" anchorCtr="0"/>
          <a:lstStyle>
            <a:lvl1pPr algn="r">
              <a:defRPr/>
            </a:lvl1pPr>
          </a:lstStyle>
          <a:p>
            <a:pPr lvl="0"/>
            <a:r>
              <a:rPr lang="en-GB"/>
              <a:t>Click to edit Master text styles</a:t>
            </a:r>
          </a:p>
        </p:txBody>
      </p:sp>
      <p:sp>
        <p:nvSpPr>
          <p:cNvPr id="43" name="Text Placeholder 7">
            <a:extLst>
              <a:ext uri="{FF2B5EF4-FFF2-40B4-BE49-F238E27FC236}">
                <a16:creationId xmlns:a16="http://schemas.microsoft.com/office/drawing/2014/main" id="{2F55D1FD-9771-E249-BDD3-86FC19AEDF17}"/>
              </a:ext>
            </a:extLst>
          </p:cNvPr>
          <p:cNvSpPr>
            <a:spLocks noGrp="1"/>
          </p:cNvSpPr>
          <p:nvPr>
            <p:ph type="body" sz="quarter" idx="53"/>
          </p:nvPr>
        </p:nvSpPr>
        <p:spPr>
          <a:xfrm>
            <a:off x="560290" y="3161245"/>
            <a:ext cx="1944000" cy="492443"/>
          </a:xfrm>
        </p:spPr>
        <p:txBody>
          <a:bodyPr lIns="72000" rIns="72000" anchor="ctr" anchorCtr="0"/>
          <a:lstStyle>
            <a:lvl1pPr algn="r">
              <a:defRPr/>
            </a:lvl1pPr>
          </a:lstStyle>
          <a:p>
            <a:pPr lvl="0"/>
            <a:r>
              <a:rPr lang="en-GB"/>
              <a:t>Click to edit Master text styles</a:t>
            </a:r>
          </a:p>
        </p:txBody>
      </p:sp>
      <p:sp>
        <p:nvSpPr>
          <p:cNvPr id="44" name="Text Placeholder 7">
            <a:extLst>
              <a:ext uri="{FF2B5EF4-FFF2-40B4-BE49-F238E27FC236}">
                <a16:creationId xmlns:a16="http://schemas.microsoft.com/office/drawing/2014/main" id="{3B00ABA3-F62F-5840-9834-F3F52DF6DF51}"/>
              </a:ext>
            </a:extLst>
          </p:cNvPr>
          <p:cNvSpPr>
            <a:spLocks noGrp="1"/>
          </p:cNvSpPr>
          <p:nvPr>
            <p:ph type="body" sz="quarter" idx="54"/>
          </p:nvPr>
        </p:nvSpPr>
        <p:spPr>
          <a:xfrm>
            <a:off x="560290" y="4344593"/>
            <a:ext cx="1944000" cy="492443"/>
          </a:xfrm>
        </p:spPr>
        <p:txBody>
          <a:bodyPr lIns="72000" rIns="72000" anchor="ctr" anchorCtr="0"/>
          <a:lstStyle>
            <a:lvl1pPr algn="r">
              <a:defRPr/>
            </a:lvl1pPr>
          </a:lstStyle>
          <a:p>
            <a:pPr lvl="0"/>
            <a:r>
              <a:rPr lang="en-GB"/>
              <a:t>Click to edit Master text styles</a:t>
            </a:r>
          </a:p>
        </p:txBody>
      </p:sp>
      <p:sp>
        <p:nvSpPr>
          <p:cNvPr id="46" name="TextBox 45">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a:latin typeface="Open Sans" panose="020B0606030504020204" pitchFamily="34" charset="0"/>
                <a:ea typeface="Open Sans" panose="020B0606030504020204" pitchFamily="34" charset="0"/>
                <a:cs typeface="Open Sans" panose="020B0606030504020204" pitchFamily="34" charset="0"/>
              </a:rPr>
              <a:t> for 6 or 8 icons in layout library</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5" name="Footer Placeholder 4"/>
          <p:cNvSpPr>
            <a:spLocks noGrp="1"/>
          </p:cNvSpPr>
          <p:nvPr>
            <p:ph type="ftr" sz="quarter" idx="55"/>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1262638615"/>
      </p:ext>
    </p:extLst>
  </p:cSld>
  <p:clrMapOvr>
    <a:masterClrMapping/>
  </p:clrMapOvr>
  <p:hf hd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entre icon w 6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0F66A393-5589-5544-A18B-C3AF0A9BDCC0}"/>
              </a:ext>
            </a:extLst>
          </p:cNvPr>
          <p:cNvSpPr>
            <a:spLocks noGrp="1"/>
          </p:cNvSpPr>
          <p:nvPr>
            <p:ph type="sldNum" sz="quarter" idx="11"/>
          </p:nvPr>
        </p:nvSpPr>
        <p:spPr/>
        <p:txBody>
          <a:bodyPr/>
          <a:lstStyle/>
          <a:p>
            <a:fld id="{9F42F5A6-819A-9F4C-9225-88E3002428E4}" type="slidenum">
              <a:rPr lang="en-US" smtClean="0"/>
              <a:pPr/>
              <a:t>‹#›</a:t>
            </a:fld>
            <a:endParaRPr lang="en-US"/>
          </a:p>
        </p:txBody>
      </p:sp>
      <p:sp>
        <p:nvSpPr>
          <p:cNvPr id="8" name="Oval 7">
            <a:extLst>
              <a:ext uri="{FF2B5EF4-FFF2-40B4-BE49-F238E27FC236}">
                <a16:creationId xmlns:a16="http://schemas.microsoft.com/office/drawing/2014/main" id="{1E70F6E8-3276-7C44-91A5-4EDEC7BA9E0E}"/>
              </a:ext>
            </a:extLst>
          </p:cNvPr>
          <p:cNvSpPr>
            <a:spLocks noChangeAspect="1"/>
          </p:cNvSpPr>
          <p:nvPr userDrawn="1"/>
        </p:nvSpPr>
        <p:spPr>
          <a:xfrm>
            <a:off x="4019288" y="1840316"/>
            <a:ext cx="4153424" cy="41534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p:nvPr userDrawn="1"/>
        </p:nvSpPr>
        <p:spPr>
          <a:xfrm flipH="1">
            <a:off x="3048116"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Open Sans" panose="020B0606030504020204" pitchFamily="34" charset="0"/>
            </a:endParaRPr>
          </a:p>
        </p:txBody>
      </p:sp>
      <p:sp>
        <p:nvSpPr>
          <p:cNvPr id="14" name="Arc 13">
            <a:extLst>
              <a:ext uri="{FF2B5EF4-FFF2-40B4-BE49-F238E27FC236}">
                <a16:creationId xmlns:a16="http://schemas.microsoft.com/office/drawing/2014/main" id="{F9408E33-80D8-494E-803A-9A485FC9A41E}"/>
              </a:ext>
            </a:extLst>
          </p:cNvPr>
          <p:cNvSpPr/>
          <p:nvPr userDrawn="1"/>
        </p:nvSpPr>
        <p:spPr>
          <a:xfrm>
            <a:off x="3048117" y="889876"/>
            <a:ext cx="5919215" cy="5919215"/>
          </a:xfrm>
          <a:prstGeom prst="arc">
            <a:avLst>
              <a:gd name="adj1" fmla="val 18422147"/>
              <a:gd name="adj2" fmla="val 3145757"/>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Open Sans" panose="020B0606030504020204" pitchFamily="34" charset="0"/>
            </a:endParaRPr>
          </a:p>
        </p:txBody>
      </p:sp>
      <p:sp>
        <p:nvSpPr>
          <p:cNvPr id="35" name="Oval 34">
            <a:extLst>
              <a:ext uri="{FF2B5EF4-FFF2-40B4-BE49-F238E27FC236}">
                <a16:creationId xmlns:a16="http://schemas.microsoft.com/office/drawing/2014/main" id="{9AC24836-FB68-0141-A1E2-0FCA53FB26A1}"/>
              </a:ext>
            </a:extLst>
          </p:cNvPr>
          <p:cNvSpPr>
            <a:spLocks noChangeAspect="1"/>
          </p:cNvSpPr>
          <p:nvPr userDrawn="1"/>
        </p:nvSpPr>
        <p:spPr>
          <a:xfrm>
            <a:off x="4206000" y="2027028"/>
            <a:ext cx="3776400" cy="3776400"/>
          </a:xfrm>
          <a:prstGeom prst="ellipse">
            <a:avLst/>
          </a:prstGeom>
          <a:noFill/>
          <a:ln w="2222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37" name="TextBox 36">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45" name="Picture Placeholder 53">
            <a:extLst>
              <a:ext uri="{FF2B5EF4-FFF2-40B4-BE49-F238E27FC236}">
                <a16:creationId xmlns:a16="http://schemas.microsoft.com/office/drawing/2014/main" id="{5DCB7A82-203E-A04F-9B6F-B4A31FA09B1D}"/>
              </a:ext>
            </a:extLst>
          </p:cNvPr>
          <p:cNvSpPr>
            <a:spLocks noGrp="1" noChangeAspect="1"/>
          </p:cNvSpPr>
          <p:nvPr>
            <p:ph type="pic" sz="quarter" idx="42" hasCustomPrompt="1"/>
          </p:nvPr>
        </p:nvSpPr>
        <p:spPr>
          <a:xfrm>
            <a:off x="4222200" y="2043228"/>
            <a:ext cx="3744000" cy="3744000"/>
          </a:xfrm>
          <a:prstGeom prst="ellipse">
            <a:avLst/>
          </a:prstGeom>
          <a:noFill/>
        </p:spPr>
        <p:txBody>
          <a:bodyPr anchor="ctr"/>
          <a:lstStyle>
            <a:lvl1pPr algn="ctr">
              <a:defRPr/>
            </a:lvl1pPr>
          </a:lstStyle>
          <a:p>
            <a:r>
              <a:rPr lang="en-GB"/>
              <a:t>Icon</a:t>
            </a:r>
          </a:p>
        </p:txBody>
      </p:sp>
      <p:sp>
        <p:nvSpPr>
          <p:cNvPr id="36" name="Oval 35">
            <a:extLst>
              <a:ext uri="{FF2B5EF4-FFF2-40B4-BE49-F238E27FC236}">
                <a16:creationId xmlns:a16="http://schemas.microsoft.com/office/drawing/2014/main" id="{FB38EE68-D860-F64A-9986-2520D7BBEF21}"/>
              </a:ext>
            </a:extLst>
          </p:cNvPr>
          <p:cNvSpPr/>
          <p:nvPr userDrawn="1"/>
        </p:nvSpPr>
        <p:spPr>
          <a:xfrm>
            <a:off x="2797080" y="2052108"/>
            <a:ext cx="1040400"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38" name="Oval 37">
            <a:extLst>
              <a:ext uri="{FF2B5EF4-FFF2-40B4-BE49-F238E27FC236}">
                <a16:creationId xmlns:a16="http://schemas.microsoft.com/office/drawing/2014/main" id="{5C077594-1F37-3C42-9195-F7EBEC69BDB0}"/>
              </a:ext>
            </a:extLst>
          </p:cNvPr>
          <p:cNvSpPr/>
          <p:nvPr userDrawn="1"/>
        </p:nvSpPr>
        <p:spPr>
          <a:xfrm>
            <a:off x="2797017" y="469748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39" name="Oval 38">
            <a:extLst>
              <a:ext uri="{FF2B5EF4-FFF2-40B4-BE49-F238E27FC236}">
                <a16:creationId xmlns:a16="http://schemas.microsoft.com/office/drawing/2014/main" id="{421EC62F-81BA-EE45-B80E-6AA670C20F37}"/>
              </a:ext>
            </a:extLst>
          </p:cNvPr>
          <p:cNvSpPr/>
          <p:nvPr userDrawn="1"/>
        </p:nvSpPr>
        <p:spPr>
          <a:xfrm>
            <a:off x="2537950" y="337479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latin typeface="Open Sans" panose="020B0606030504020204" pitchFamily="34" charset="0"/>
            </a:endParaRPr>
          </a:p>
        </p:txBody>
      </p:sp>
      <p:sp>
        <p:nvSpPr>
          <p:cNvPr id="40" name="Picture Placeholder 53">
            <a:extLst>
              <a:ext uri="{FF2B5EF4-FFF2-40B4-BE49-F238E27FC236}">
                <a16:creationId xmlns:a16="http://schemas.microsoft.com/office/drawing/2014/main" id="{87B8C5D4-CD87-E443-9DCA-69264BFF2A0B}"/>
              </a:ext>
            </a:extLst>
          </p:cNvPr>
          <p:cNvSpPr>
            <a:spLocks noGrp="1" noChangeAspect="1"/>
          </p:cNvSpPr>
          <p:nvPr>
            <p:ph type="pic" sz="quarter" idx="34" hasCustomPrompt="1"/>
          </p:nvPr>
        </p:nvSpPr>
        <p:spPr>
          <a:xfrm>
            <a:off x="2804280" y="2059371"/>
            <a:ext cx="1026000" cy="1026000"/>
          </a:xfrm>
          <a:prstGeom prst="ellipse">
            <a:avLst/>
          </a:prstGeom>
          <a:noFill/>
        </p:spPr>
        <p:txBody>
          <a:bodyPr anchor="ctr"/>
          <a:lstStyle>
            <a:lvl1pPr algn="ctr">
              <a:defRPr/>
            </a:lvl1pPr>
          </a:lstStyle>
          <a:p>
            <a:r>
              <a:rPr lang="en-GB"/>
              <a:t>Icon</a:t>
            </a:r>
          </a:p>
        </p:txBody>
      </p:sp>
      <p:sp>
        <p:nvSpPr>
          <p:cNvPr id="44" name="Picture Placeholder 53">
            <a:extLst>
              <a:ext uri="{FF2B5EF4-FFF2-40B4-BE49-F238E27FC236}">
                <a16:creationId xmlns:a16="http://schemas.microsoft.com/office/drawing/2014/main" id="{69D18BFC-05FE-424F-BE46-12EF49285877}"/>
              </a:ext>
            </a:extLst>
          </p:cNvPr>
          <p:cNvSpPr>
            <a:spLocks noGrp="1" noChangeAspect="1"/>
          </p:cNvSpPr>
          <p:nvPr>
            <p:ph type="pic" sz="quarter" idx="43" hasCustomPrompt="1"/>
          </p:nvPr>
        </p:nvSpPr>
        <p:spPr>
          <a:xfrm>
            <a:off x="2545213" y="3382059"/>
            <a:ext cx="1026000" cy="1026000"/>
          </a:xfrm>
          <a:prstGeom prst="ellipse">
            <a:avLst/>
          </a:prstGeom>
          <a:noFill/>
        </p:spPr>
        <p:txBody>
          <a:bodyPr anchor="ctr"/>
          <a:lstStyle>
            <a:lvl1pPr algn="ctr">
              <a:defRPr/>
            </a:lvl1pPr>
          </a:lstStyle>
          <a:p>
            <a:r>
              <a:rPr lang="en-GB"/>
              <a:t>Icon</a:t>
            </a:r>
          </a:p>
        </p:txBody>
      </p:sp>
      <p:sp>
        <p:nvSpPr>
          <p:cNvPr id="62" name="Picture Placeholder 53">
            <a:extLst>
              <a:ext uri="{FF2B5EF4-FFF2-40B4-BE49-F238E27FC236}">
                <a16:creationId xmlns:a16="http://schemas.microsoft.com/office/drawing/2014/main" id="{C597C74F-3964-FE44-A2B2-9C8D69F51E31}"/>
              </a:ext>
            </a:extLst>
          </p:cNvPr>
          <p:cNvSpPr>
            <a:spLocks noGrp="1" noChangeAspect="1"/>
          </p:cNvSpPr>
          <p:nvPr>
            <p:ph type="pic" sz="quarter" idx="44" hasCustomPrompt="1"/>
          </p:nvPr>
        </p:nvSpPr>
        <p:spPr>
          <a:xfrm>
            <a:off x="2804280" y="4704746"/>
            <a:ext cx="1026000" cy="1026000"/>
          </a:xfrm>
          <a:prstGeom prst="ellipse">
            <a:avLst/>
          </a:prstGeom>
          <a:noFill/>
        </p:spPr>
        <p:txBody>
          <a:bodyPr anchor="ctr"/>
          <a:lstStyle>
            <a:lvl1pPr algn="ctr">
              <a:defRPr/>
            </a:lvl1pPr>
          </a:lstStyle>
          <a:p>
            <a:r>
              <a:rPr lang="en-GB"/>
              <a:t>Icon</a:t>
            </a:r>
          </a:p>
        </p:txBody>
      </p:sp>
      <p:sp>
        <p:nvSpPr>
          <p:cNvPr id="63" name="Oval 62">
            <a:extLst>
              <a:ext uri="{FF2B5EF4-FFF2-40B4-BE49-F238E27FC236}">
                <a16:creationId xmlns:a16="http://schemas.microsoft.com/office/drawing/2014/main" id="{7415B9F3-27F9-AD43-B66D-87A1981DDDBA}"/>
              </a:ext>
            </a:extLst>
          </p:cNvPr>
          <p:cNvSpPr/>
          <p:nvPr userDrawn="1"/>
        </p:nvSpPr>
        <p:spPr>
          <a:xfrm>
            <a:off x="8226935" y="2052108"/>
            <a:ext cx="1040400"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64" name="Oval 63">
            <a:extLst>
              <a:ext uri="{FF2B5EF4-FFF2-40B4-BE49-F238E27FC236}">
                <a16:creationId xmlns:a16="http://schemas.microsoft.com/office/drawing/2014/main" id="{54980ED8-6153-4F49-A73E-D43358F23080}"/>
              </a:ext>
            </a:extLst>
          </p:cNvPr>
          <p:cNvSpPr/>
          <p:nvPr userDrawn="1"/>
        </p:nvSpPr>
        <p:spPr>
          <a:xfrm>
            <a:off x="8214837" y="4697483"/>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65" name="Oval 64">
            <a:extLst>
              <a:ext uri="{FF2B5EF4-FFF2-40B4-BE49-F238E27FC236}">
                <a16:creationId xmlns:a16="http://schemas.microsoft.com/office/drawing/2014/main" id="{A0597D0B-48F4-9048-B6FF-E1DF3A2078ED}"/>
              </a:ext>
            </a:extLst>
          </p:cNvPr>
          <p:cNvSpPr/>
          <p:nvPr userDrawn="1"/>
        </p:nvSpPr>
        <p:spPr>
          <a:xfrm>
            <a:off x="8437739" y="3374796"/>
            <a:ext cx="1040527" cy="104052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latin typeface="Open Sans" panose="020B0606030504020204" pitchFamily="34" charset="0"/>
            </a:endParaRPr>
          </a:p>
        </p:txBody>
      </p:sp>
      <p:sp>
        <p:nvSpPr>
          <p:cNvPr id="66" name="Picture Placeholder 53">
            <a:extLst>
              <a:ext uri="{FF2B5EF4-FFF2-40B4-BE49-F238E27FC236}">
                <a16:creationId xmlns:a16="http://schemas.microsoft.com/office/drawing/2014/main" id="{5BBF1099-4BE6-8041-A1CF-5DB5EF2CCCEF}"/>
              </a:ext>
            </a:extLst>
          </p:cNvPr>
          <p:cNvSpPr>
            <a:spLocks noGrp="1" noChangeAspect="1"/>
          </p:cNvSpPr>
          <p:nvPr>
            <p:ph type="pic" sz="quarter" idx="45" hasCustomPrompt="1"/>
          </p:nvPr>
        </p:nvSpPr>
        <p:spPr>
          <a:xfrm>
            <a:off x="8234135" y="2059371"/>
            <a:ext cx="1026000" cy="1026000"/>
          </a:xfrm>
          <a:prstGeom prst="ellipse">
            <a:avLst/>
          </a:prstGeom>
          <a:noFill/>
        </p:spPr>
        <p:txBody>
          <a:bodyPr anchor="ctr"/>
          <a:lstStyle>
            <a:lvl1pPr algn="ctr">
              <a:defRPr/>
            </a:lvl1pPr>
          </a:lstStyle>
          <a:p>
            <a:r>
              <a:rPr lang="en-GB"/>
              <a:t>Icon</a:t>
            </a:r>
          </a:p>
        </p:txBody>
      </p:sp>
      <p:sp>
        <p:nvSpPr>
          <p:cNvPr id="70" name="Picture Placeholder 53">
            <a:extLst>
              <a:ext uri="{FF2B5EF4-FFF2-40B4-BE49-F238E27FC236}">
                <a16:creationId xmlns:a16="http://schemas.microsoft.com/office/drawing/2014/main" id="{1D178420-23FF-9F4D-BCF9-4E5ACF38D9B5}"/>
              </a:ext>
            </a:extLst>
          </p:cNvPr>
          <p:cNvSpPr>
            <a:spLocks noGrp="1" noChangeAspect="1"/>
          </p:cNvSpPr>
          <p:nvPr>
            <p:ph type="pic" sz="quarter" idx="49" hasCustomPrompt="1"/>
          </p:nvPr>
        </p:nvSpPr>
        <p:spPr>
          <a:xfrm>
            <a:off x="8445002" y="3382059"/>
            <a:ext cx="1026000" cy="1026000"/>
          </a:xfrm>
          <a:prstGeom prst="ellipse">
            <a:avLst/>
          </a:prstGeom>
          <a:noFill/>
        </p:spPr>
        <p:txBody>
          <a:bodyPr anchor="ctr"/>
          <a:lstStyle>
            <a:lvl1pPr algn="ctr">
              <a:defRPr/>
            </a:lvl1pPr>
          </a:lstStyle>
          <a:p>
            <a:r>
              <a:rPr lang="en-GB"/>
              <a:t>Icon</a:t>
            </a:r>
          </a:p>
        </p:txBody>
      </p:sp>
      <p:sp>
        <p:nvSpPr>
          <p:cNvPr id="71" name="Picture Placeholder 53">
            <a:extLst>
              <a:ext uri="{FF2B5EF4-FFF2-40B4-BE49-F238E27FC236}">
                <a16:creationId xmlns:a16="http://schemas.microsoft.com/office/drawing/2014/main" id="{03D8F2EE-E4E1-1E4E-8436-2D4D325D30DE}"/>
              </a:ext>
            </a:extLst>
          </p:cNvPr>
          <p:cNvSpPr>
            <a:spLocks noGrp="1" noChangeAspect="1"/>
          </p:cNvSpPr>
          <p:nvPr>
            <p:ph type="pic" sz="quarter" idx="50" hasCustomPrompt="1"/>
          </p:nvPr>
        </p:nvSpPr>
        <p:spPr>
          <a:xfrm>
            <a:off x="8222100" y="4704746"/>
            <a:ext cx="1026000" cy="1026000"/>
          </a:xfrm>
          <a:prstGeom prst="ellipse">
            <a:avLst/>
          </a:prstGeom>
          <a:noFill/>
        </p:spPr>
        <p:txBody>
          <a:bodyPr anchor="ctr"/>
          <a:lstStyle>
            <a:lvl1pPr algn="ctr">
              <a:defRPr/>
            </a:lvl1pPr>
          </a:lstStyle>
          <a:p>
            <a:r>
              <a:rPr lang="en-GB"/>
              <a:t>Icon</a:t>
            </a:r>
          </a:p>
        </p:txBody>
      </p:sp>
      <p:sp>
        <p:nvSpPr>
          <p:cNvPr id="29" name="Text Placeholder 7">
            <a:extLst>
              <a:ext uri="{FF2B5EF4-FFF2-40B4-BE49-F238E27FC236}">
                <a16:creationId xmlns:a16="http://schemas.microsoft.com/office/drawing/2014/main" id="{D0F5C787-02B9-7A46-9F3E-B23F482F192A}"/>
              </a:ext>
            </a:extLst>
          </p:cNvPr>
          <p:cNvSpPr>
            <a:spLocks noGrp="1"/>
          </p:cNvSpPr>
          <p:nvPr>
            <p:ph type="body" sz="quarter" idx="23"/>
          </p:nvPr>
        </p:nvSpPr>
        <p:spPr>
          <a:xfrm>
            <a:off x="9291445" y="2326151"/>
            <a:ext cx="2340000" cy="492443"/>
          </a:xfrm>
        </p:spPr>
        <p:txBody>
          <a:bodyPr lIns="72000" rIns="72000" anchor="ctr" anchorCtr="0"/>
          <a:lstStyle/>
          <a:p>
            <a:pPr lvl="0"/>
            <a:r>
              <a:rPr lang="en-GB"/>
              <a:t>Click to edit Master text styles</a:t>
            </a:r>
          </a:p>
        </p:txBody>
      </p:sp>
      <p:sp>
        <p:nvSpPr>
          <p:cNvPr id="30" name="Text Placeholder 7">
            <a:extLst>
              <a:ext uri="{FF2B5EF4-FFF2-40B4-BE49-F238E27FC236}">
                <a16:creationId xmlns:a16="http://schemas.microsoft.com/office/drawing/2014/main" id="{100C0A3F-05C7-7F4A-A40F-D2DC2BC5F69E}"/>
              </a:ext>
            </a:extLst>
          </p:cNvPr>
          <p:cNvSpPr>
            <a:spLocks noGrp="1"/>
          </p:cNvSpPr>
          <p:nvPr>
            <p:ph type="body" sz="quarter" idx="51"/>
          </p:nvPr>
        </p:nvSpPr>
        <p:spPr>
          <a:xfrm>
            <a:off x="560290" y="2326151"/>
            <a:ext cx="2232000" cy="492443"/>
          </a:xfrm>
        </p:spPr>
        <p:txBody>
          <a:bodyPr lIns="72000" rIns="72000" anchor="ctr" anchorCtr="0"/>
          <a:lstStyle>
            <a:lvl1pPr algn="r">
              <a:defRPr/>
            </a:lvl1pPr>
          </a:lstStyle>
          <a:p>
            <a:pPr lvl="0"/>
            <a:r>
              <a:rPr lang="en-GB"/>
              <a:t>Click to edit Master text styles</a:t>
            </a:r>
          </a:p>
        </p:txBody>
      </p:sp>
      <p:sp>
        <p:nvSpPr>
          <p:cNvPr id="31" name="Text Placeholder 7">
            <a:extLst>
              <a:ext uri="{FF2B5EF4-FFF2-40B4-BE49-F238E27FC236}">
                <a16:creationId xmlns:a16="http://schemas.microsoft.com/office/drawing/2014/main" id="{6848FAB9-7D26-D94E-828F-E0BD49278F6A}"/>
              </a:ext>
            </a:extLst>
          </p:cNvPr>
          <p:cNvSpPr>
            <a:spLocks noGrp="1"/>
          </p:cNvSpPr>
          <p:nvPr>
            <p:ph type="body" sz="quarter" idx="52"/>
          </p:nvPr>
        </p:nvSpPr>
        <p:spPr>
          <a:xfrm>
            <a:off x="9291445" y="4977911"/>
            <a:ext cx="2340000" cy="492443"/>
          </a:xfrm>
        </p:spPr>
        <p:txBody>
          <a:bodyPr lIns="72000" rIns="72000" anchor="ctr" anchorCtr="0"/>
          <a:lstStyle/>
          <a:p>
            <a:pPr lvl="0"/>
            <a:r>
              <a:rPr lang="en-GB"/>
              <a:t>Click to edit Master text styles</a:t>
            </a:r>
          </a:p>
        </p:txBody>
      </p:sp>
      <p:sp>
        <p:nvSpPr>
          <p:cNvPr id="32" name="Text Placeholder 7">
            <a:extLst>
              <a:ext uri="{FF2B5EF4-FFF2-40B4-BE49-F238E27FC236}">
                <a16:creationId xmlns:a16="http://schemas.microsoft.com/office/drawing/2014/main" id="{8AC22C16-9896-A140-9E50-DB7BCB8ACE9C}"/>
              </a:ext>
            </a:extLst>
          </p:cNvPr>
          <p:cNvSpPr>
            <a:spLocks noGrp="1"/>
          </p:cNvSpPr>
          <p:nvPr>
            <p:ph type="body" sz="quarter" idx="53"/>
          </p:nvPr>
        </p:nvSpPr>
        <p:spPr>
          <a:xfrm>
            <a:off x="9507445" y="3644438"/>
            <a:ext cx="2124000" cy="492443"/>
          </a:xfrm>
        </p:spPr>
        <p:txBody>
          <a:bodyPr lIns="72000" rIns="72000" anchor="ctr" anchorCtr="0"/>
          <a:lstStyle/>
          <a:p>
            <a:pPr lvl="0"/>
            <a:r>
              <a:rPr lang="en-GB"/>
              <a:t>Click to edit Master text styles</a:t>
            </a:r>
          </a:p>
        </p:txBody>
      </p:sp>
      <p:sp>
        <p:nvSpPr>
          <p:cNvPr id="33" name="Text Placeholder 7">
            <a:extLst>
              <a:ext uri="{FF2B5EF4-FFF2-40B4-BE49-F238E27FC236}">
                <a16:creationId xmlns:a16="http://schemas.microsoft.com/office/drawing/2014/main" id="{0A918704-3A2B-604C-A316-151363B5BAB4}"/>
              </a:ext>
            </a:extLst>
          </p:cNvPr>
          <p:cNvSpPr>
            <a:spLocks noGrp="1"/>
          </p:cNvSpPr>
          <p:nvPr>
            <p:ph type="body" sz="quarter" idx="54"/>
          </p:nvPr>
        </p:nvSpPr>
        <p:spPr>
          <a:xfrm>
            <a:off x="560290" y="4977911"/>
            <a:ext cx="2232000" cy="492443"/>
          </a:xfrm>
        </p:spPr>
        <p:txBody>
          <a:bodyPr lIns="72000" rIns="72000" anchor="ctr" anchorCtr="0"/>
          <a:lstStyle>
            <a:lvl1pPr algn="r">
              <a:defRPr/>
            </a:lvl1pPr>
          </a:lstStyle>
          <a:p>
            <a:pPr lvl="0"/>
            <a:r>
              <a:rPr lang="en-GB"/>
              <a:t>Click to edit Master text styles</a:t>
            </a:r>
          </a:p>
        </p:txBody>
      </p:sp>
      <p:sp>
        <p:nvSpPr>
          <p:cNvPr id="34" name="Text Placeholder 7">
            <a:extLst>
              <a:ext uri="{FF2B5EF4-FFF2-40B4-BE49-F238E27FC236}">
                <a16:creationId xmlns:a16="http://schemas.microsoft.com/office/drawing/2014/main" id="{F04933FE-204F-9543-82E4-CC9A245F7DE9}"/>
              </a:ext>
            </a:extLst>
          </p:cNvPr>
          <p:cNvSpPr>
            <a:spLocks noGrp="1"/>
          </p:cNvSpPr>
          <p:nvPr>
            <p:ph type="body" sz="quarter" idx="55"/>
          </p:nvPr>
        </p:nvSpPr>
        <p:spPr>
          <a:xfrm>
            <a:off x="560290" y="3644438"/>
            <a:ext cx="1980000" cy="492443"/>
          </a:xfrm>
        </p:spPr>
        <p:txBody>
          <a:bodyPr lIns="72000" rIns="72000" anchor="ctr" anchorCtr="0"/>
          <a:lstStyle>
            <a:lvl1pPr algn="r">
              <a:defRPr/>
            </a:lvl1pPr>
          </a:lstStyle>
          <a:p>
            <a:pPr lvl="0"/>
            <a:r>
              <a:rPr lang="en-GB"/>
              <a:t>Click to edit Master text styles</a:t>
            </a:r>
          </a:p>
        </p:txBody>
      </p:sp>
      <p:sp>
        <p:nvSpPr>
          <p:cNvPr id="41" name="TextBox 40">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a:latin typeface="Open Sans" panose="020B0606030504020204" pitchFamily="34" charset="0"/>
                <a:ea typeface="Open Sans" panose="020B0606030504020204" pitchFamily="34" charset="0"/>
                <a:cs typeface="Open Sans" panose="020B0606030504020204" pitchFamily="34" charset="0"/>
              </a:rPr>
              <a:t> for 6 or 8 icons in layout library</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5" name="Footer Placeholder 4"/>
          <p:cNvSpPr>
            <a:spLocks noGrp="1"/>
          </p:cNvSpPr>
          <p:nvPr>
            <p:ph type="ftr" sz="quarter" idx="56"/>
          </p:nvPr>
        </p:nvSpPr>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2660328649"/>
      </p:ext>
    </p:extLst>
  </p:cSld>
  <p:clrMapOvr>
    <a:masterClrMapping/>
  </p:clrMapOvr>
  <p:hf hdr="0" dt="0"/>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Map w 5 Icons 1">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7310622" y="1713626"/>
            <a:ext cx="4182572" cy="4194000"/>
          </a:xfrm>
          <a:prstGeom prst="rect">
            <a:avLst/>
          </a:prstGeom>
        </p:spPr>
      </p:pic>
      <p:sp>
        <p:nvSpPr>
          <p:cNvPr id="27" name="Arc 26">
            <a:extLst>
              <a:ext uri="{FF2B5EF4-FFF2-40B4-BE49-F238E27FC236}">
                <a16:creationId xmlns:a16="http://schemas.microsoft.com/office/drawing/2014/main" id="{29937019-14CA-1E46-B21C-A5134D00A06B}"/>
              </a:ext>
            </a:extLst>
          </p:cNvPr>
          <p:cNvSpPr>
            <a:spLocks noChangeAspect="1"/>
          </p:cNvSpPr>
          <p:nvPr userDrawn="1"/>
        </p:nvSpPr>
        <p:spPr>
          <a:xfrm flipH="1">
            <a:off x="5032181" y="-552115"/>
            <a:ext cx="8724160" cy="872416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Open Sans" panose="020B0606030504020204" pitchFamily="34" charset="0"/>
            </a:endParaRPr>
          </a:p>
        </p:txBody>
      </p:sp>
      <p:sp>
        <p:nvSpPr>
          <p:cNvPr id="29" name="Text Placeholder 23">
            <a:extLst>
              <a:ext uri="{FF2B5EF4-FFF2-40B4-BE49-F238E27FC236}">
                <a16:creationId xmlns:a16="http://schemas.microsoft.com/office/drawing/2014/main" id="{FC11FE26-082D-7E46-91A6-A7ACC2577282}"/>
              </a:ext>
            </a:extLst>
          </p:cNvPr>
          <p:cNvSpPr>
            <a:spLocks noGrp="1"/>
          </p:cNvSpPr>
          <p:nvPr>
            <p:ph type="body" sz="quarter" idx="14" hasCustomPrompt="1"/>
          </p:nvPr>
        </p:nvSpPr>
        <p:spPr>
          <a:xfrm>
            <a:off x="6606274" y="578851"/>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a:t>XX</a:t>
            </a:r>
          </a:p>
          <a:p>
            <a:pPr lvl="3"/>
            <a:r>
              <a:rPr lang="en-GB"/>
              <a:t>Fourth level</a:t>
            </a:r>
          </a:p>
        </p:txBody>
      </p:sp>
      <p:sp>
        <p:nvSpPr>
          <p:cNvPr id="2" name="Title 1">
            <a:extLst>
              <a:ext uri="{FF2B5EF4-FFF2-40B4-BE49-F238E27FC236}">
                <a16:creationId xmlns:a16="http://schemas.microsoft.com/office/drawing/2014/main" id="{AE2D448B-0FC6-F24E-9940-DE7BA7090F63}"/>
              </a:ext>
            </a:extLst>
          </p:cNvPr>
          <p:cNvSpPr>
            <a:spLocks noGrp="1"/>
          </p:cNvSpPr>
          <p:nvPr>
            <p:ph type="title" hasCustomPrompt="1"/>
          </p:nvPr>
        </p:nvSpPr>
        <p:spPr>
          <a:xfrm>
            <a:off x="560291" y="723802"/>
            <a:ext cx="4333972" cy="1077218"/>
          </a:xfrm>
          <a:noFill/>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E1CEA6DE-5158-574E-8595-BFD0BD8A13E3}"/>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6" name="Straight Connector 5">
            <a:extLst>
              <a:ext uri="{FF2B5EF4-FFF2-40B4-BE49-F238E27FC236}">
                <a16:creationId xmlns:a16="http://schemas.microsoft.com/office/drawing/2014/main" id="{307C8EB5-E0A8-C343-819B-32A21972A631}"/>
              </a:ext>
            </a:extLst>
          </p:cNvPr>
          <p:cNvCxnSpPr>
            <a:cxnSpLocks/>
          </p:cNvCxnSpPr>
          <p:nvPr userDrawn="1"/>
        </p:nvCxnSpPr>
        <p:spPr>
          <a:xfrm>
            <a:off x="560291" y="1986743"/>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F49CCB57-1A6F-A848-B433-3CA361C8287A}"/>
              </a:ext>
            </a:extLst>
          </p:cNvPr>
          <p:cNvSpPr>
            <a:spLocks noGrp="1"/>
          </p:cNvSpPr>
          <p:nvPr>
            <p:ph type="body" sz="quarter" idx="12"/>
          </p:nvPr>
        </p:nvSpPr>
        <p:spPr>
          <a:xfrm>
            <a:off x="546101" y="2435223"/>
            <a:ext cx="3227388"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CC99E43F-2F4A-F446-BD77-4F54524945A3}"/>
              </a:ext>
            </a:extLst>
          </p:cNvPr>
          <p:cNvCxnSpPr>
            <a:cxnSpLocks/>
          </p:cNvCxnSpPr>
          <p:nvPr userDrawn="1"/>
        </p:nvCxnSpPr>
        <p:spPr>
          <a:xfrm>
            <a:off x="560291" y="6308725"/>
            <a:ext cx="44800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26" name="Oval 25">
            <a:extLst>
              <a:ext uri="{FF2B5EF4-FFF2-40B4-BE49-F238E27FC236}">
                <a16:creationId xmlns:a16="http://schemas.microsoft.com/office/drawing/2014/main" id="{72E20345-E265-DB46-B2FE-914EBE817C39}"/>
              </a:ext>
            </a:extLst>
          </p:cNvPr>
          <p:cNvSpPr/>
          <p:nvPr userDrawn="1"/>
        </p:nvSpPr>
        <p:spPr>
          <a:xfrm>
            <a:off x="7180261" y="1595965"/>
            <a:ext cx="4428000" cy="442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40" name="Text Placeholder 23">
            <a:extLst>
              <a:ext uri="{FF2B5EF4-FFF2-40B4-BE49-F238E27FC236}">
                <a16:creationId xmlns:a16="http://schemas.microsoft.com/office/drawing/2014/main" id="{09932CA3-1104-4C45-977B-AC6FB6B88BC1}"/>
              </a:ext>
            </a:extLst>
          </p:cNvPr>
          <p:cNvSpPr>
            <a:spLocks noGrp="1"/>
          </p:cNvSpPr>
          <p:nvPr>
            <p:ph type="body" sz="quarter" idx="24" hasCustomPrompt="1"/>
          </p:nvPr>
        </p:nvSpPr>
        <p:spPr>
          <a:xfrm>
            <a:off x="5561382" y="2818763"/>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a:t>XX</a:t>
            </a:r>
          </a:p>
          <a:p>
            <a:pPr lvl="3"/>
            <a:r>
              <a:rPr lang="en-GB"/>
              <a:t>Fourth level</a:t>
            </a:r>
          </a:p>
        </p:txBody>
      </p:sp>
      <p:sp>
        <p:nvSpPr>
          <p:cNvPr id="41" name="Text Placeholder 23">
            <a:extLst>
              <a:ext uri="{FF2B5EF4-FFF2-40B4-BE49-F238E27FC236}">
                <a16:creationId xmlns:a16="http://schemas.microsoft.com/office/drawing/2014/main" id="{3DFD7C71-1462-B140-B8C3-8C372AA5A419}"/>
              </a:ext>
            </a:extLst>
          </p:cNvPr>
          <p:cNvSpPr>
            <a:spLocks noGrp="1"/>
          </p:cNvSpPr>
          <p:nvPr>
            <p:ph type="body" sz="quarter" idx="25" hasCustomPrompt="1"/>
          </p:nvPr>
        </p:nvSpPr>
        <p:spPr>
          <a:xfrm>
            <a:off x="5548411" y="4029249"/>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a:t>XX</a:t>
            </a:r>
          </a:p>
          <a:p>
            <a:pPr lvl="3"/>
            <a:r>
              <a:rPr lang="en-GB"/>
              <a:t>Fourth level</a:t>
            </a:r>
          </a:p>
        </p:txBody>
      </p:sp>
      <p:sp>
        <p:nvSpPr>
          <p:cNvPr id="42" name="Text Placeholder 23">
            <a:extLst>
              <a:ext uri="{FF2B5EF4-FFF2-40B4-BE49-F238E27FC236}">
                <a16:creationId xmlns:a16="http://schemas.microsoft.com/office/drawing/2014/main" id="{8E54D291-3C37-4D40-9ED6-2C8044E33A83}"/>
              </a:ext>
            </a:extLst>
          </p:cNvPr>
          <p:cNvSpPr>
            <a:spLocks noGrp="1"/>
          </p:cNvSpPr>
          <p:nvPr>
            <p:ph type="body" sz="quarter" idx="26" hasCustomPrompt="1"/>
          </p:nvPr>
        </p:nvSpPr>
        <p:spPr>
          <a:xfrm>
            <a:off x="5896209" y="5239733"/>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a:t>XX</a:t>
            </a:r>
          </a:p>
          <a:p>
            <a:pPr lvl="3"/>
            <a:r>
              <a:rPr lang="en-GB"/>
              <a:t>Fourth level</a:t>
            </a:r>
          </a:p>
        </p:txBody>
      </p:sp>
      <p:sp>
        <p:nvSpPr>
          <p:cNvPr id="33" name="Oval 32">
            <a:extLst>
              <a:ext uri="{FF2B5EF4-FFF2-40B4-BE49-F238E27FC236}">
                <a16:creationId xmlns:a16="http://schemas.microsoft.com/office/drawing/2014/main" id="{A423BE07-D037-3445-8D1F-D48966449654}"/>
              </a:ext>
            </a:extLst>
          </p:cNvPr>
          <p:cNvSpPr>
            <a:spLocks noChangeAspect="1"/>
          </p:cNvSpPr>
          <p:nvPr userDrawn="1"/>
        </p:nvSpPr>
        <p:spPr>
          <a:xfrm>
            <a:off x="5583106" y="491632"/>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35" name="Oval 34">
            <a:extLst>
              <a:ext uri="{FF2B5EF4-FFF2-40B4-BE49-F238E27FC236}">
                <a16:creationId xmlns:a16="http://schemas.microsoft.com/office/drawing/2014/main" id="{1E18276F-5DED-A84E-BC19-562C98CEB777}"/>
              </a:ext>
            </a:extLst>
          </p:cNvPr>
          <p:cNvSpPr>
            <a:spLocks noChangeAspect="1"/>
          </p:cNvSpPr>
          <p:nvPr userDrawn="1"/>
        </p:nvSpPr>
        <p:spPr>
          <a:xfrm>
            <a:off x="4914526" y="1521058"/>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36" name="Oval 35">
            <a:extLst>
              <a:ext uri="{FF2B5EF4-FFF2-40B4-BE49-F238E27FC236}">
                <a16:creationId xmlns:a16="http://schemas.microsoft.com/office/drawing/2014/main" id="{2072D24A-72B7-F24A-AC21-F82C13EE6B7F}"/>
              </a:ext>
            </a:extLst>
          </p:cNvPr>
          <p:cNvSpPr>
            <a:spLocks noChangeAspect="1"/>
          </p:cNvSpPr>
          <p:nvPr userDrawn="1"/>
        </p:nvSpPr>
        <p:spPr>
          <a:xfrm>
            <a:off x="4535276" y="3942030"/>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37" name="Oval 36">
            <a:extLst>
              <a:ext uri="{FF2B5EF4-FFF2-40B4-BE49-F238E27FC236}">
                <a16:creationId xmlns:a16="http://schemas.microsoft.com/office/drawing/2014/main" id="{7E3E102D-51E0-BB41-8E5E-4D807A9003CD}"/>
              </a:ext>
            </a:extLst>
          </p:cNvPr>
          <p:cNvSpPr>
            <a:spLocks noChangeAspect="1"/>
          </p:cNvSpPr>
          <p:nvPr userDrawn="1"/>
        </p:nvSpPr>
        <p:spPr>
          <a:xfrm>
            <a:off x="4885219" y="5152514"/>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19" name="Picture Placeholder 19">
            <a:extLst>
              <a:ext uri="{FF2B5EF4-FFF2-40B4-BE49-F238E27FC236}">
                <a16:creationId xmlns:a16="http://schemas.microsoft.com/office/drawing/2014/main" id="{C9425520-C2EA-804B-A3E2-8DCA0B4696D2}"/>
              </a:ext>
            </a:extLst>
          </p:cNvPr>
          <p:cNvSpPr>
            <a:spLocks noGrp="1" noChangeAspect="1"/>
          </p:cNvSpPr>
          <p:nvPr>
            <p:ph type="pic" sz="quarter" idx="18" hasCustomPrompt="1"/>
          </p:nvPr>
        </p:nvSpPr>
        <p:spPr>
          <a:xfrm>
            <a:off x="5604406" y="479138"/>
            <a:ext cx="965400" cy="1032990"/>
          </a:xfrm>
          <a:prstGeom prst="ellipse">
            <a:avLst/>
          </a:prstGeom>
        </p:spPr>
        <p:txBody>
          <a:bodyPr lIns="72000" tIns="72000" rIns="72000" bIns="72000" anchor="ctr"/>
          <a:lstStyle>
            <a:lvl1pPr algn="ctr">
              <a:defRPr sz="1400"/>
            </a:lvl1pPr>
          </a:lstStyle>
          <a:p>
            <a:r>
              <a:rPr lang="en-US"/>
              <a:t>Icon</a:t>
            </a:r>
          </a:p>
        </p:txBody>
      </p:sp>
      <p:sp>
        <p:nvSpPr>
          <p:cNvPr id="20" name="Picture Placeholder 19">
            <a:extLst>
              <a:ext uri="{FF2B5EF4-FFF2-40B4-BE49-F238E27FC236}">
                <a16:creationId xmlns:a16="http://schemas.microsoft.com/office/drawing/2014/main" id="{7B864F8F-9211-0A4A-A55D-2AFA96481D62}"/>
              </a:ext>
            </a:extLst>
          </p:cNvPr>
          <p:cNvSpPr>
            <a:spLocks noGrp="1" noChangeAspect="1"/>
          </p:cNvSpPr>
          <p:nvPr>
            <p:ph type="pic" sz="quarter" idx="19" hasCustomPrompt="1"/>
          </p:nvPr>
        </p:nvSpPr>
        <p:spPr>
          <a:xfrm>
            <a:off x="4922306" y="1508564"/>
            <a:ext cx="992440" cy="1032990"/>
          </a:xfrm>
          <a:prstGeom prst="ellipse">
            <a:avLst/>
          </a:prstGeom>
        </p:spPr>
        <p:txBody>
          <a:bodyPr lIns="72000" tIns="72000" rIns="72000" bIns="72000" anchor="ctr"/>
          <a:lstStyle>
            <a:lvl1pPr algn="ctr">
              <a:defRPr sz="1400"/>
            </a:lvl1pPr>
          </a:lstStyle>
          <a:p>
            <a:r>
              <a:rPr lang="en-US"/>
              <a:t>Icon</a:t>
            </a:r>
          </a:p>
        </p:txBody>
      </p:sp>
      <p:sp>
        <p:nvSpPr>
          <p:cNvPr id="21" name="Picture Placeholder 19">
            <a:extLst>
              <a:ext uri="{FF2B5EF4-FFF2-40B4-BE49-F238E27FC236}">
                <a16:creationId xmlns:a16="http://schemas.microsoft.com/office/drawing/2014/main" id="{EC7E87A2-9FA3-3346-946E-894E5107645E}"/>
              </a:ext>
            </a:extLst>
          </p:cNvPr>
          <p:cNvSpPr>
            <a:spLocks noGrp="1" noChangeAspect="1"/>
          </p:cNvSpPr>
          <p:nvPr>
            <p:ph type="pic" sz="quarter" idx="20" hasCustomPrompt="1"/>
          </p:nvPr>
        </p:nvSpPr>
        <p:spPr>
          <a:xfrm>
            <a:off x="4535276" y="3929536"/>
            <a:ext cx="1008000" cy="1032990"/>
          </a:xfrm>
          <a:prstGeom prst="ellipse">
            <a:avLst/>
          </a:prstGeom>
        </p:spPr>
        <p:txBody>
          <a:bodyPr lIns="72000" tIns="72000" rIns="72000" bIns="72000" anchor="ctr"/>
          <a:lstStyle>
            <a:lvl1pPr algn="ctr">
              <a:defRPr sz="1400"/>
            </a:lvl1pPr>
          </a:lstStyle>
          <a:p>
            <a:r>
              <a:rPr lang="en-US"/>
              <a:t>Icon</a:t>
            </a:r>
          </a:p>
        </p:txBody>
      </p:sp>
      <p:sp>
        <p:nvSpPr>
          <p:cNvPr id="23" name="Picture Placeholder 19">
            <a:extLst>
              <a:ext uri="{FF2B5EF4-FFF2-40B4-BE49-F238E27FC236}">
                <a16:creationId xmlns:a16="http://schemas.microsoft.com/office/drawing/2014/main" id="{AFB86E5B-2FA6-6C45-B9CF-4114642CE07C}"/>
              </a:ext>
            </a:extLst>
          </p:cNvPr>
          <p:cNvSpPr>
            <a:spLocks noGrp="1" noChangeAspect="1"/>
          </p:cNvSpPr>
          <p:nvPr>
            <p:ph type="pic" sz="quarter" idx="21" hasCustomPrompt="1"/>
          </p:nvPr>
        </p:nvSpPr>
        <p:spPr>
          <a:xfrm>
            <a:off x="4882229" y="5140020"/>
            <a:ext cx="1013980" cy="1032990"/>
          </a:xfrm>
          <a:prstGeom prst="ellipse">
            <a:avLst/>
          </a:prstGeom>
        </p:spPr>
        <p:txBody>
          <a:bodyPr lIns="72000" tIns="72000" rIns="72000" bIns="72000" anchor="ctr"/>
          <a:lstStyle>
            <a:lvl1pPr algn="ctr">
              <a:defRPr sz="1400"/>
            </a:lvl1pPr>
          </a:lstStyle>
          <a:p>
            <a:r>
              <a:rPr lang="en-US"/>
              <a:t>Icon</a:t>
            </a:r>
          </a:p>
        </p:txBody>
      </p:sp>
      <p:sp>
        <p:nvSpPr>
          <p:cNvPr id="43" name="Oval 42">
            <a:extLst>
              <a:ext uri="{FF2B5EF4-FFF2-40B4-BE49-F238E27FC236}">
                <a16:creationId xmlns:a16="http://schemas.microsoft.com/office/drawing/2014/main" id="{99CF6DD9-32BA-A24E-9F49-B4858E21C0B1}"/>
              </a:ext>
            </a:extLst>
          </p:cNvPr>
          <p:cNvSpPr>
            <a:spLocks noChangeAspect="1"/>
          </p:cNvSpPr>
          <p:nvPr userDrawn="1"/>
        </p:nvSpPr>
        <p:spPr>
          <a:xfrm>
            <a:off x="4544329" y="2731544"/>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44" name="Picture Placeholder 19">
            <a:extLst>
              <a:ext uri="{FF2B5EF4-FFF2-40B4-BE49-F238E27FC236}">
                <a16:creationId xmlns:a16="http://schemas.microsoft.com/office/drawing/2014/main" id="{4C8E3887-0F26-D34B-89D5-E50882B26483}"/>
              </a:ext>
            </a:extLst>
          </p:cNvPr>
          <p:cNvSpPr>
            <a:spLocks noGrp="1" noChangeAspect="1"/>
          </p:cNvSpPr>
          <p:nvPr>
            <p:ph type="pic" sz="quarter" idx="27" hasCustomPrompt="1"/>
          </p:nvPr>
        </p:nvSpPr>
        <p:spPr>
          <a:xfrm>
            <a:off x="4552109" y="2719050"/>
            <a:ext cx="992440" cy="1032990"/>
          </a:xfrm>
          <a:prstGeom prst="ellipse">
            <a:avLst/>
          </a:prstGeom>
        </p:spPr>
        <p:txBody>
          <a:bodyPr lIns="72000" tIns="72000" rIns="72000" bIns="72000" anchor="ctr"/>
          <a:lstStyle>
            <a:lvl1pPr algn="ctr">
              <a:defRPr sz="1400"/>
            </a:lvl1pPr>
          </a:lstStyle>
          <a:p>
            <a:r>
              <a:rPr lang="en-US"/>
              <a:t>Icon</a:t>
            </a:r>
          </a:p>
        </p:txBody>
      </p:sp>
      <p:sp>
        <p:nvSpPr>
          <p:cNvPr id="45" name="Text Placeholder 23">
            <a:extLst>
              <a:ext uri="{FF2B5EF4-FFF2-40B4-BE49-F238E27FC236}">
                <a16:creationId xmlns:a16="http://schemas.microsoft.com/office/drawing/2014/main" id="{D1C4F4F8-A1A8-534C-80A2-DCA9304271B0}"/>
              </a:ext>
            </a:extLst>
          </p:cNvPr>
          <p:cNvSpPr>
            <a:spLocks noGrp="1"/>
          </p:cNvSpPr>
          <p:nvPr>
            <p:ph type="body" sz="quarter" idx="28" hasCustomPrompt="1"/>
          </p:nvPr>
        </p:nvSpPr>
        <p:spPr>
          <a:xfrm>
            <a:off x="5922526" y="1608277"/>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a:t>XX</a:t>
            </a:r>
          </a:p>
          <a:p>
            <a:pPr lvl="3"/>
            <a:r>
              <a:rPr lang="en-GB"/>
              <a:t>Fourth level</a:t>
            </a:r>
          </a:p>
        </p:txBody>
      </p:sp>
      <p:sp>
        <p:nvSpPr>
          <p:cNvPr id="30" name="Text Placeholder 5">
            <a:extLst>
              <a:ext uri="{FF2B5EF4-FFF2-40B4-BE49-F238E27FC236}">
                <a16:creationId xmlns:a16="http://schemas.microsoft.com/office/drawing/2014/main" id="{9AAE1233-5862-3F49-8A03-E4A0FA77CAAA}"/>
              </a:ext>
            </a:extLst>
          </p:cNvPr>
          <p:cNvSpPr>
            <a:spLocks noGrp="1"/>
          </p:cNvSpPr>
          <p:nvPr>
            <p:ph type="body" sz="quarter" idx="41"/>
          </p:nvPr>
        </p:nvSpPr>
        <p:spPr>
          <a:xfrm>
            <a:off x="550862" y="4032911"/>
            <a:ext cx="3222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31" name="TextBox 30">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a:latin typeface="Open Sans" panose="020B0606030504020204" pitchFamily="34" charset="0"/>
                <a:ea typeface="Open Sans" panose="020B0606030504020204" pitchFamily="34" charset="0"/>
                <a:cs typeface="Open Sans" panose="020B0606030504020204" pitchFamily="34" charset="0"/>
              </a:rPr>
              <a:t> for 4 or 5 icons in layout library</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5" name="Footer Placeholder 4"/>
          <p:cNvSpPr>
            <a:spLocks noGrp="1"/>
          </p:cNvSpPr>
          <p:nvPr>
            <p:ph type="ftr" sz="quarter" idx="42"/>
          </p:nvPr>
        </p:nvSpPr>
        <p:spPr>
          <a:xfrm>
            <a:off x="848291" y="6436556"/>
            <a:ext cx="4192022" cy="169277"/>
          </a:xfrm>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1092399778"/>
      </p:ext>
    </p:extLst>
  </p:cSld>
  <p:clrMapOvr>
    <a:masterClrMapping/>
  </p:clrMapOvr>
  <p:hf hdr="0" dt="0"/>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Map w 4 Icon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D448B-0FC6-F24E-9940-DE7BA7090F63}"/>
              </a:ext>
            </a:extLst>
          </p:cNvPr>
          <p:cNvSpPr>
            <a:spLocks noGrp="1"/>
          </p:cNvSpPr>
          <p:nvPr>
            <p:ph type="title" hasCustomPrompt="1"/>
          </p:nvPr>
        </p:nvSpPr>
        <p:spPr>
          <a:xfrm>
            <a:off x="560291" y="723802"/>
            <a:ext cx="4333972" cy="1077218"/>
          </a:xfrm>
          <a:noFill/>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E1CEA6DE-5158-574E-8595-BFD0BD8A13E3}"/>
              </a:ext>
            </a:extLst>
          </p:cNvPr>
          <p:cNvSpPr>
            <a:spLocks noGrp="1"/>
          </p:cNvSpPr>
          <p:nvPr>
            <p:ph type="sldNum" sz="quarter" idx="11"/>
          </p:nvPr>
        </p:nvSpPr>
        <p:spPr/>
        <p:txBody>
          <a:bodyPr/>
          <a:lstStyle/>
          <a:p>
            <a:fld id="{9F42F5A6-819A-9F4C-9225-88E3002428E4}" type="slidenum">
              <a:rPr lang="en-US" smtClean="0"/>
              <a:pPr/>
              <a:t>‹#›</a:t>
            </a:fld>
            <a:endParaRPr lang="en-US"/>
          </a:p>
        </p:txBody>
      </p:sp>
      <p:cxnSp>
        <p:nvCxnSpPr>
          <p:cNvPr id="6" name="Straight Connector 5">
            <a:extLst>
              <a:ext uri="{FF2B5EF4-FFF2-40B4-BE49-F238E27FC236}">
                <a16:creationId xmlns:a16="http://schemas.microsoft.com/office/drawing/2014/main" id="{307C8EB5-E0A8-C343-819B-32A21972A631}"/>
              </a:ext>
            </a:extLst>
          </p:cNvPr>
          <p:cNvCxnSpPr>
            <a:cxnSpLocks/>
          </p:cNvCxnSpPr>
          <p:nvPr userDrawn="1"/>
        </p:nvCxnSpPr>
        <p:spPr>
          <a:xfrm>
            <a:off x="560291" y="1986743"/>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F49CCB57-1A6F-A848-B433-3CA361C8287A}"/>
              </a:ext>
            </a:extLst>
          </p:cNvPr>
          <p:cNvSpPr>
            <a:spLocks noGrp="1"/>
          </p:cNvSpPr>
          <p:nvPr>
            <p:ph type="body" sz="quarter" idx="12"/>
          </p:nvPr>
        </p:nvSpPr>
        <p:spPr>
          <a:xfrm>
            <a:off x="546101" y="2435223"/>
            <a:ext cx="3227388" cy="1210588"/>
          </a:xfrm>
          <a:prstGeom prst="rect">
            <a:avLst/>
          </a:prstGeom>
        </p:spPr>
        <p:txBody>
          <a:bodyPr/>
          <a:lstStyle>
            <a:lvl1pPr>
              <a:defRPr>
                <a:solidFill>
                  <a:schemeClr val="accent3"/>
                </a:solidFill>
              </a:defRPr>
            </a:lvl1pPr>
            <a:lvl2pPr>
              <a:defRPr>
                <a:solidFill>
                  <a:schemeClr val="accent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CC99E43F-2F4A-F446-BD77-4F54524945A3}"/>
              </a:ext>
            </a:extLst>
          </p:cNvPr>
          <p:cNvCxnSpPr>
            <a:cxnSpLocks/>
          </p:cNvCxnSpPr>
          <p:nvPr userDrawn="1"/>
        </p:nvCxnSpPr>
        <p:spPr>
          <a:xfrm>
            <a:off x="560291" y="6308725"/>
            <a:ext cx="44800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FF7FDED-604E-9542-A498-445A3F22664B}"/>
              </a:ext>
            </a:extLst>
          </p:cNvPr>
          <p:cNvSpPr txBox="1"/>
          <p:nvPr userDrawn="1"/>
        </p:nvSpPr>
        <p:spPr>
          <a:xfrm>
            <a:off x="6294474" y="6991350"/>
            <a:ext cx="5897526"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34" name="Arc 33">
            <a:extLst>
              <a:ext uri="{FF2B5EF4-FFF2-40B4-BE49-F238E27FC236}">
                <a16:creationId xmlns:a16="http://schemas.microsoft.com/office/drawing/2014/main" id="{246D5A26-FEE1-2B4E-BCA6-49F31DB83DEF}"/>
              </a:ext>
            </a:extLst>
          </p:cNvPr>
          <p:cNvSpPr>
            <a:spLocks noChangeAspect="1"/>
          </p:cNvSpPr>
          <p:nvPr userDrawn="1"/>
        </p:nvSpPr>
        <p:spPr>
          <a:xfrm flipH="1">
            <a:off x="5032181" y="-552115"/>
            <a:ext cx="8724160" cy="872416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Open Sans" panose="020B0606030504020204" pitchFamily="34" charset="0"/>
            </a:endParaRPr>
          </a:p>
        </p:txBody>
      </p:sp>
      <p:sp>
        <p:nvSpPr>
          <p:cNvPr id="35" name="Text Placeholder 23">
            <a:extLst>
              <a:ext uri="{FF2B5EF4-FFF2-40B4-BE49-F238E27FC236}">
                <a16:creationId xmlns:a16="http://schemas.microsoft.com/office/drawing/2014/main" id="{979BE9D3-2644-1148-B66F-101091D3C373}"/>
              </a:ext>
            </a:extLst>
          </p:cNvPr>
          <p:cNvSpPr>
            <a:spLocks noGrp="1"/>
          </p:cNvSpPr>
          <p:nvPr>
            <p:ph type="body" sz="quarter" idx="14" hasCustomPrompt="1"/>
          </p:nvPr>
        </p:nvSpPr>
        <p:spPr>
          <a:xfrm>
            <a:off x="6633433" y="578851"/>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a:t>XX</a:t>
            </a:r>
          </a:p>
          <a:p>
            <a:pPr lvl="3"/>
            <a:r>
              <a:rPr lang="en-GB"/>
              <a:t>Fourth level</a:t>
            </a:r>
          </a:p>
        </p:txBody>
      </p:sp>
      <p:sp>
        <p:nvSpPr>
          <p:cNvPr id="40" name="Oval 39">
            <a:extLst>
              <a:ext uri="{FF2B5EF4-FFF2-40B4-BE49-F238E27FC236}">
                <a16:creationId xmlns:a16="http://schemas.microsoft.com/office/drawing/2014/main" id="{503F23A8-C10A-A845-9AFF-90E8FCD8EDCB}"/>
              </a:ext>
            </a:extLst>
          </p:cNvPr>
          <p:cNvSpPr/>
          <p:nvPr userDrawn="1"/>
        </p:nvSpPr>
        <p:spPr>
          <a:xfrm>
            <a:off x="7180261" y="1595965"/>
            <a:ext cx="4428000" cy="442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44" name="Text Placeholder 23">
            <a:extLst>
              <a:ext uri="{FF2B5EF4-FFF2-40B4-BE49-F238E27FC236}">
                <a16:creationId xmlns:a16="http://schemas.microsoft.com/office/drawing/2014/main" id="{0D04CA9D-1064-3544-94FD-1BFD8622EDE9}"/>
              </a:ext>
            </a:extLst>
          </p:cNvPr>
          <p:cNvSpPr>
            <a:spLocks noGrp="1"/>
          </p:cNvSpPr>
          <p:nvPr>
            <p:ph type="body" sz="quarter" idx="24" hasCustomPrompt="1"/>
          </p:nvPr>
        </p:nvSpPr>
        <p:spPr>
          <a:xfrm>
            <a:off x="5849937" y="1968483"/>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a:t>XX</a:t>
            </a:r>
          </a:p>
          <a:p>
            <a:pPr lvl="3"/>
            <a:r>
              <a:rPr lang="en-GB"/>
              <a:t>Fourth level</a:t>
            </a:r>
          </a:p>
        </p:txBody>
      </p:sp>
      <p:sp>
        <p:nvSpPr>
          <p:cNvPr id="45" name="Text Placeholder 23">
            <a:extLst>
              <a:ext uri="{FF2B5EF4-FFF2-40B4-BE49-F238E27FC236}">
                <a16:creationId xmlns:a16="http://schemas.microsoft.com/office/drawing/2014/main" id="{A697DCDE-AEF4-5540-AB48-7E16BD8A61E3}"/>
              </a:ext>
            </a:extLst>
          </p:cNvPr>
          <p:cNvSpPr>
            <a:spLocks noGrp="1"/>
          </p:cNvSpPr>
          <p:nvPr>
            <p:ph type="body" sz="quarter" idx="25" hasCustomPrompt="1"/>
          </p:nvPr>
        </p:nvSpPr>
        <p:spPr>
          <a:xfrm>
            <a:off x="5593676" y="3545455"/>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a:t>XX</a:t>
            </a:r>
          </a:p>
          <a:p>
            <a:pPr lvl="3"/>
            <a:r>
              <a:rPr lang="en-GB"/>
              <a:t>Fourth level</a:t>
            </a:r>
          </a:p>
        </p:txBody>
      </p:sp>
      <p:sp>
        <p:nvSpPr>
          <p:cNvPr id="46" name="Text Placeholder 23">
            <a:extLst>
              <a:ext uri="{FF2B5EF4-FFF2-40B4-BE49-F238E27FC236}">
                <a16:creationId xmlns:a16="http://schemas.microsoft.com/office/drawing/2014/main" id="{C6799407-F890-EC4C-AB00-5E214110D7F1}"/>
              </a:ext>
            </a:extLst>
          </p:cNvPr>
          <p:cNvSpPr>
            <a:spLocks noGrp="1"/>
          </p:cNvSpPr>
          <p:nvPr>
            <p:ph type="body" sz="quarter" idx="26" hasCustomPrompt="1"/>
          </p:nvPr>
        </p:nvSpPr>
        <p:spPr>
          <a:xfrm>
            <a:off x="5896209" y="5104223"/>
            <a:ext cx="2563813" cy="833562"/>
          </a:xfrm>
          <a:prstGeom prst="rect">
            <a:avLst/>
          </a:prstGeom>
        </p:spPr>
        <p:txBody>
          <a:bodyPr lIns="72000" anchor="ctr" anchorCtr="0"/>
          <a:lstStyle>
            <a:lvl1pPr algn="l">
              <a:defRPr sz="4000">
                <a:solidFill>
                  <a:schemeClr val="accent1"/>
                </a:solidFill>
              </a:defRPr>
            </a:lvl1pPr>
            <a:lvl2pPr algn="ctr">
              <a:defRPr/>
            </a:lvl2pPr>
            <a:lvl3pPr algn="ctr">
              <a:defRPr/>
            </a:lvl3pPr>
            <a:lvl4pPr algn="l">
              <a:defRPr/>
            </a:lvl4pPr>
            <a:lvl5pPr algn="ctr">
              <a:defRPr/>
            </a:lvl5pPr>
          </a:lstStyle>
          <a:p>
            <a:pPr lvl="0"/>
            <a:r>
              <a:rPr lang="en-GB"/>
              <a:t>XX</a:t>
            </a:r>
          </a:p>
          <a:p>
            <a:pPr lvl="3"/>
            <a:r>
              <a:rPr lang="en-GB"/>
              <a:t>Fourth level</a:t>
            </a:r>
          </a:p>
        </p:txBody>
      </p:sp>
      <p:sp>
        <p:nvSpPr>
          <p:cNvPr id="26" name="Oval 25">
            <a:extLst>
              <a:ext uri="{FF2B5EF4-FFF2-40B4-BE49-F238E27FC236}">
                <a16:creationId xmlns:a16="http://schemas.microsoft.com/office/drawing/2014/main" id="{A3ADDEAA-6545-3148-9F79-69A9D0476812}"/>
              </a:ext>
            </a:extLst>
          </p:cNvPr>
          <p:cNvSpPr>
            <a:spLocks noChangeAspect="1"/>
          </p:cNvSpPr>
          <p:nvPr userDrawn="1"/>
        </p:nvSpPr>
        <p:spPr>
          <a:xfrm>
            <a:off x="5583106" y="491632"/>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27" name="Oval 26">
            <a:extLst>
              <a:ext uri="{FF2B5EF4-FFF2-40B4-BE49-F238E27FC236}">
                <a16:creationId xmlns:a16="http://schemas.microsoft.com/office/drawing/2014/main" id="{E6162D9A-14C5-D945-9134-E3CD9EF7BBBC}"/>
              </a:ext>
            </a:extLst>
          </p:cNvPr>
          <p:cNvSpPr>
            <a:spLocks noChangeAspect="1"/>
          </p:cNvSpPr>
          <p:nvPr userDrawn="1"/>
        </p:nvSpPr>
        <p:spPr>
          <a:xfrm>
            <a:off x="4814943" y="1881264"/>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32" name="Oval 31">
            <a:extLst>
              <a:ext uri="{FF2B5EF4-FFF2-40B4-BE49-F238E27FC236}">
                <a16:creationId xmlns:a16="http://schemas.microsoft.com/office/drawing/2014/main" id="{7817EE6F-BDF8-DC4E-809A-FC11879A2142}"/>
              </a:ext>
            </a:extLst>
          </p:cNvPr>
          <p:cNvSpPr>
            <a:spLocks noChangeAspect="1"/>
          </p:cNvSpPr>
          <p:nvPr userDrawn="1"/>
        </p:nvSpPr>
        <p:spPr>
          <a:xfrm>
            <a:off x="4562435" y="3458236"/>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33" name="Oval 32">
            <a:extLst>
              <a:ext uri="{FF2B5EF4-FFF2-40B4-BE49-F238E27FC236}">
                <a16:creationId xmlns:a16="http://schemas.microsoft.com/office/drawing/2014/main" id="{61EED752-54E1-AB41-AB17-7E0D32D4E41A}"/>
              </a:ext>
            </a:extLst>
          </p:cNvPr>
          <p:cNvSpPr>
            <a:spLocks noChangeAspect="1"/>
          </p:cNvSpPr>
          <p:nvPr userDrawn="1"/>
        </p:nvSpPr>
        <p:spPr>
          <a:xfrm>
            <a:off x="4867113" y="5017004"/>
            <a:ext cx="1008000" cy="10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36" name="Picture Placeholder 19">
            <a:extLst>
              <a:ext uri="{FF2B5EF4-FFF2-40B4-BE49-F238E27FC236}">
                <a16:creationId xmlns:a16="http://schemas.microsoft.com/office/drawing/2014/main" id="{CD9B441A-1058-1046-889A-820C8483AAC1}"/>
              </a:ext>
            </a:extLst>
          </p:cNvPr>
          <p:cNvSpPr>
            <a:spLocks noGrp="1" noChangeAspect="1"/>
          </p:cNvSpPr>
          <p:nvPr>
            <p:ph type="pic" sz="quarter" idx="18" hasCustomPrompt="1"/>
          </p:nvPr>
        </p:nvSpPr>
        <p:spPr>
          <a:xfrm>
            <a:off x="5583106" y="495840"/>
            <a:ext cx="1008000" cy="999586"/>
          </a:xfrm>
          <a:prstGeom prst="ellipse">
            <a:avLst/>
          </a:prstGeom>
        </p:spPr>
        <p:txBody>
          <a:bodyPr lIns="72000" tIns="72000" rIns="72000" bIns="72000" anchor="ctr"/>
          <a:lstStyle>
            <a:lvl1pPr algn="ctr">
              <a:defRPr sz="1400"/>
            </a:lvl1pPr>
          </a:lstStyle>
          <a:p>
            <a:r>
              <a:rPr lang="en-US"/>
              <a:t>Icon</a:t>
            </a:r>
          </a:p>
        </p:txBody>
      </p:sp>
      <p:sp>
        <p:nvSpPr>
          <p:cNvPr id="37" name="Picture Placeholder 19">
            <a:extLst>
              <a:ext uri="{FF2B5EF4-FFF2-40B4-BE49-F238E27FC236}">
                <a16:creationId xmlns:a16="http://schemas.microsoft.com/office/drawing/2014/main" id="{861B9FBF-3B83-E24D-B476-8CBCEFAF5DAF}"/>
              </a:ext>
            </a:extLst>
          </p:cNvPr>
          <p:cNvSpPr>
            <a:spLocks noGrp="1" noChangeAspect="1"/>
          </p:cNvSpPr>
          <p:nvPr>
            <p:ph type="pic" sz="quarter" idx="19" hasCustomPrompt="1"/>
          </p:nvPr>
        </p:nvSpPr>
        <p:spPr>
          <a:xfrm>
            <a:off x="4814943" y="1885472"/>
            <a:ext cx="1008000" cy="999586"/>
          </a:xfrm>
          <a:prstGeom prst="ellipse">
            <a:avLst/>
          </a:prstGeom>
        </p:spPr>
        <p:txBody>
          <a:bodyPr lIns="72000" tIns="72000" rIns="72000" bIns="72000" anchor="ctr"/>
          <a:lstStyle>
            <a:lvl1pPr algn="ctr">
              <a:defRPr sz="1400"/>
            </a:lvl1pPr>
          </a:lstStyle>
          <a:p>
            <a:r>
              <a:rPr lang="en-US"/>
              <a:t>Icon</a:t>
            </a:r>
          </a:p>
        </p:txBody>
      </p:sp>
      <p:sp>
        <p:nvSpPr>
          <p:cNvPr id="38" name="Picture Placeholder 19">
            <a:extLst>
              <a:ext uri="{FF2B5EF4-FFF2-40B4-BE49-F238E27FC236}">
                <a16:creationId xmlns:a16="http://schemas.microsoft.com/office/drawing/2014/main" id="{10C4F83F-9FC3-3845-B80D-CA5CBC9A09FB}"/>
              </a:ext>
            </a:extLst>
          </p:cNvPr>
          <p:cNvSpPr>
            <a:spLocks noGrp="1" noChangeAspect="1"/>
          </p:cNvSpPr>
          <p:nvPr>
            <p:ph type="pic" sz="quarter" idx="20" hasCustomPrompt="1"/>
          </p:nvPr>
        </p:nvSpPr>
        <p:spPr>
          <a:xfrm>
            <a:off x="4562435" y="3462444"/>
            <a:ext cx="1008000" cy="999586"/>
          </a:xfrm>
          <a:prstGeom prst="ellipse">
            <a:avLst/>
          </a:prstGeom>
        </p:spPr>
        <p:txBody>
          <a:bodyPr lIns="72000" tIns="72000" rIns="72000" bIns="72000" anchor="ctr"/>
          <a:lstStyle>
            <a:lvl1pPr algn="ctr">
              <a:defRPr sz="1400"/>
            </a:lvl1pPr>
          </a:lstStyle>
          <a:p>
            <a:r>
              <a:rPr lang="en-US"/>
              <a:t>Icon</a:t>
            </a:r>
          </a:p>
        </p:txBody>
      </p:sp>
      <p:sp>
        <p:nvSpPr>
          <p:cNvPr id="39" name="Picture Placeholder 19">
            <a:extLst>
              <a:ext uri="{FF2B5EF4-FFF2-40B4-BE49-F238E27FC236}">
                <a16:creationId xmlns:a16="http://schemas.microsoft.com/office/drawing/2014/main" id="{B7999C9B-8EF7-2E47-A695-5F69DF6EBF59}"/>
              </a:ext>
            </a:extLst>
          </p:cNvPr>
          <p:cNvSpPr>
            <a:spLocks noGrp="1" noChangeAspect="1"/>
          </p:cNvSpPr>
          <p:nvPr>
            <p:ph type="pic" sz="quarter" idx="21" hasCustomPrompt="1"/>
          </p:nvPr>
        </p:nvSpPr>
        <p:spPr>
          <a:xfrm>
            <a:off x="4867113" y="5021212"/>
            <a:ext cx="1008000" cy="999586"/>
          </a:xfrm>
          <a:prstGeom prst="ellipse">
            <a:avLst/>
          </a:prstGeom>
        </p:spPr>
        <p:txBody>
          <a:bodyPr lIns="72000" tIns="72000" rIns="72000" bIns="72000" anchor="ctr"/>
          <a:lstStyle>
            <a:lvl1pPr algn="ctr">
              <a:defRPr sz="1400"/>
            </a:lvl1pPr>
          </a:lstStyle>
          <a:p>
            <a:r>
              <a:rPr lang="en-US"/>
              <a:t>Icon</a:t>
            </a:r>
          </a:p>
        </p:txBody>
      </p:sp>
      <p:sp>
        <p:nvSpPr>
          <p:cNvPr id="28" name="Text Placeholder 5">
            <a:extLst>
              <a:ext uri="{FF2B5EF4-FFF2-40B4-BE49-F238E27FC236}">
                <a16:creationId xmlns:a16="http://schemas.microsoft.com/office/drawing/2014/main" id="{34A121B3-249E-9C4A-B1F4-1078628AA24E}"/>
              </a:ext>
            </a:extLst>
          </p:cNvPr>
          <p:cNvSpPr>
            <a:spLocks noGrp="1"/>
          </p:cNvSpPr>
          <p:nvPr>
            <p:ph type="body" sz="quarter" idx="41"/>
          </p:nvPr>
        </p:nvSpPr>
        <p:spPr>
          <a:xfrm>
            <a:off x="550862" y="4032911"/>
            <a:ext cx="3222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30" name="TextBox 29">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a:latin typeface="Open Sans" panose="020B0606030504020204" pitchFamily="34" charset="0"/>
                <a:ea typeface="Open Sans" panose="020B0606030504020204" pitchFamily="34" charset="0"/>
                <a:cs typeface="Open Sans" panose="020B0606030504020204" pitchFamily="34" charset="0"/>
              </a:rPr>
              <a:t> for 4 or 5 icons in layout library</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pic>
        <p:nvPicPr>
          <p:cNvPr id="29" name="Picture 28"/>
          <p:cNvPicPr>
            <a:picLocks noChangeAspect="1"/>
          </p:cNvPicPr>
          <p:nvPr userDrawn="1"/>
        </p:nvPicPr>
        <p:blipFill>
          <a:blip r:embed="rId2"/>
          <a:stretch>
            <a:fillRect/>
          </a:stretch>
        </p:blipFill>
        <p:spPr>
          <a:xfrm>
            <a:off x="7310622" y="1713626"/>
            <a:ext cx="4182572" cy="4194000"/>
          </a:xfrm>
          <a:prstGeom prst="rect">
            <a:avLst/>
          </a:prstGeom>
        </p:spPr>
      </p:pic>
      <p:sp>
        <p:nvSpPr>
          <p:cNvPr id="5" name="Footer Placeholder 4"/>
          <p:cNvSpPr>
            <a:spLocks noGrp="1"/>
          </p:cNvSpPr>
          <p:nvPr>
            <p:ph type="ftr" sz="quarter" idx="42"/>
          </p:nvPr>
        </p:nvSpPr>
        <p:spPr>
          <a:xfrm>
            <a:off x="848291" y="6436556"/>
            <a:ext cx="4192022" cy="266866"/>
          </a:xfrm>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4276112834"/>
      </p:ext>
    </p:extLst>
  </p:cSld>
  <p:clrMapOvr>
    <a:masterClrMapping/>
  </p:clrMapOvr>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Map w 5 Icons 2">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a:stretch>
            <a:fillRect/>
          </a:stretch>
        </p:blipFill>
        <p:spPr>
          <a:xfrm>
            <a:off x="7706555" y="1461023"/>
            <a:ext cx="3924078" cy="3934800"/>
          </a:xfrm>
          <a:prstGeom prst="rect">
            <a:avLst/>
          </a:prstGeom>
        </p:spPr>
      </p:pic>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4956677" cy="538609"/>
          </a:xfrm>
        </p:spPr>
        <p:txBody>
          <a:bodyPr/>
          <a:lstStyle/>
          <a:p>
            <a:r>
              <a:rPr lang="en-GB"/>
              <a:t>Click to edit Master title style</a:t>
            </a:r>
            <a:endParaRPr lang="en-US"/>
          </a:p>
        </p:txBody>
      </p:sp>
      <p:sp>
        <p:nvSpPr>
          <p:cNvPr id="8" name="Oval 7">
            <a:extLst>
              <a:ext uri="{FF2B5EF4-FFF2-40B4-BE49-F238E27FC236}">
                <a16:creationId xmlns:a16="http://schemas.microsoft.com/office/drawing/2014/main" id="{1E70F6E8-3276-7C44-91A5-4EDEC7BA9E0E}"/>
              </a:ext>
            </a:extLst>
          </p:cNvPr>
          <p:cNvSpPr/>
          <p:nvPr userDrawn="1"/>
        </p:nvSpPr>
        <p:spPr>
          <a:xfrm>
            <a:off x="7534724" y="1290346"/>
            <a:ext cx="4277308" cy="42773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a:spLocks noChangeAspect="1"/>
          </p:cNvSpPr>
          <p:nvPr userDrawn="1"/>
        </p:nvSpPr>
        <p:spPr>
          <a:xfrm flipH="1">
            <a:off x="6522373" y="361214"/>
            <a:ext cx="6300000" cy="630000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Open Sans" panose="020B0606030504020204" pitchFamily="34" charset="0"/>
            </a:endParaRPr>
          </a:p>
        </p:txBody>
      </p:sp>
      <p:sp>
        <p:nvSpPr>
          <p:cNvPr id="17" name="Oval 16">
            <a:extLst>
              <a:ext uri="{FF2B5EF4-FFF2-40B4-BE49-F238E27FC236}">
                <a16:creationId xmlns:a16="http://schemas.microsoft.com/office/drawing/2014/main" id="{C5CFCEFD-A851-7F41-A22B-07A5FC614A3C}"/>
              </a:ext>
            </a:extLst>
          </p:cNvPr>
          <p:cNvSpPr/>
          <p:nvPr userDrawn="1"/>
        </p:nvSpPr>
        <p:spPr>
          <a:xfrm>
            <a:off x="7058154" y="831613"/>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18" name="Oval 17">
            <a:extLst>
              <a:ext uri="{FF2B5EF4-FFF2-40B4-BE49-F238E27FC236}">
                <a16:creationId xmlns:a16="http://schemas.microsoft.com/office/drawing/2014/main" id="{D7EA97C9-D7B8-A34C-9AFF-2DA303E39570}"/>
              </a:ext>
            </a:extLst>
          </p:cNvPr>
          <p:cNvSpPr/>
          <p:nvPr userDrawn="1"/>
        </p:nvSpPr>
        <p:spPr>
          <a:xfrm>
            <a:off x="6245105" y="1772038"/>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19" name="Oval 18">
            <a:extLst>
              <a:ext uri="{FF2B5EF4-FFF2-40B4-BE49-F238E27FC236}">
                <a16:creationId xmlns:a16="http://schemas.microsoft.com/office/drawing/2014/main" id="{E4829584-D9CC-CD43-92B0-5CCA41CFE9BF}"/>
              </a:ext>
            </a:extLst>
          </p:cNvPr>
          <p:cNvSpPr/>
          <p:nvPr userDrawn="1"/>
        </p:nvSpPr>
        <p:spPr>
          <a:xfrm>
            <a:off x="6245105" y="4212748"/>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20" name="Oval 19">
            <a:extLst>
              <a:ext uri="{FF2B5EF4-FFF2-40B4-BE49-F238E27FC236}">
                <a16:creationId xmlns:a16="http://schemas.microsoft.com/office/drawing/2014/main" id="{0F48C7F2-6690-F249-8F8C-FDD6E374D89D}"/>
              </a:ext>
            </a:extLst>
          </p:cNvPr>
          <p:cNvSpPr/>
          <p:nvPr userDrawn="1"/>
        </p:nvSpPr>
        <p:spPr>
          <a:xfrm>
            <a:off x="7058154" y="5153172"/>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34" name="Text Placeholder 10">
            <a:extLst>
              <a:ext uri="{FF2B5EF4-FFF2-40B4-BE49-F238E27FC236}">
                <a16:creationId xmlns:a16="http://schemas.microsoft.com/office/drawing/2014/main" id="{F1AF3526-4AE0-944C-AF1A-8BE1C62D1104}"/>
              </a:ext>
            </a:extLst>
          </p:cNvPr>
          <p:cNvSpPr>
            <a:spLocks noGrp="1"/>
          </p:cNvSpPr>
          <p:nvPr>
            <p:ph idx="1"/>
          </p:nvPr>
        </p:nvSpPr>
        <p:spPr>
          <a:xfrm>
            <a:off x="554140" y="2060355"/>
            <a:ext cx="3219348" cy="1368646"/>
          </a:xfrm>
          <a:prstGeom prst="rect">
            <a:avLst/>
          </a:prstGeom>
        </p:spPr>
        <p:txBody>
          <a:bodyPr vert="horz" wrap="square" lIns="0" tIns="0" rIns="0" bIns="0" rtlCol="0">
            <a:noAutofit/>
          </a:bodyPr>
          <a:lstStyle>
            <a:lvl2pPr>
              <a:defRPr>
                <a:solidFill>
                  <a:schemeClr val="accent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9A4D2C0C-394D-A347-946C-5156CB42445F}"/>
              </a:ext>
            </a:extLst>
          </p:cNvPr>
          <p:cNvSpPr>
            <a:spLocks noGrp="1"/>
          </p:cNvSpPr>
          <p:nvPr>
            <p:ph type="sldNum" sz="quarter" idx="32"/>
          </p:nvPr>
        </p:nvSpPr>
        <p:spPr/>
        <p:txBody>
          <a:bodyPr/>
          <a:lstStyle/>
          <a:p>
            <a:fld id="{9F42F5A6-819A-9F4C-9225-88E3002428E4}" type="slidenum">
              <a:rPr lang="en-US" smtClean="0"/>
              <a:pPr/>
              <a:t>‹#›</a:t>
            </a:fld>
            <a:endParaRPr lang="en-US"/>
          </a:p>
        </p:txBody>
      </p:sp>
      <p:cxnSp>
        <p:nvCxnSpPr>
          <p:cNvPr id="26" name="Straight Connector 25">
            <a:extLst>
              <a:ext uri="{FF2B5EF4-FFF2-40B4-BE49-F238E27FC236}">
                <a16:creationId xmlns:a16="http://schemas.microsoft.com/office/drawing/2014/main" id="{9D8C8703-836E-D748-9E70-542D2650385A}"/>
              </a:ext>
            </a:extLst>
          </p:cNvPr>
          <p:cNvCxnSpPr>
            <a:cxnSpLocks/>
          </p:cNvCxnSpPr>
          <p:nvPr userDrawn="1"/>
        </p:nvCxnSpPr>
        <p:spPr>
          <a:xfrm>
            <a:off x="560291" y="6308725"/>
            <a:ext cx="72147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48A39D-6C16-1746-BD66-18BBE1C555F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38" name="Picture Placeholder 53">
            <a:extLst>
              <a:ext uri="{FF2B5EF4-FFF2-40B4-BE49-F238E27FC236}">
                <a16:creationId xmlns:a16="http://schemas.microsoft.com/office/drawing/2014/main" id="{D498B93A-0F69-6D4F-96BB-6C3C8428B025}"/>
              </a:ext>
            </a:extLst>
          </p:cNvPr>
          <p:cNvSpPr>
            <a:spLocks noGrp="1" noChangeAspect="1"/>
          </p:cNvSpPr>
          <p:nvPr>
            <p:ph type="pic" sz="quarter" idx="12" hasCustomPrompt="1"/>
          </p:nvPr>
        </p:nvSpPr>
        <p:spPr>
          <a:xfrm>
            <a:off x="7080935" y="854394"/>
            <a:ext cx="1026000" cy="1026000"/>
          </a:xfrm>
          <a:prstGeom prst="ellipse">
            <a:avLst/>
          </a:prstGeom>
          <a:noFill/>
        </p:spPr>
        <p:txBody>
          <a:bodyPr anchor="ctr"/>
          <a:lstStyle>
            <a:lvl1pPr algn="ctr">
              <a:defRPr/>
            </a:lvl1pPr>
          </a:lstStyle>
          <a:p>
            <a:r>
              <a:rPr lang="en-GB"/>
              <a:t>Icon</a:t>
            </a:r>
          </a:p>
        </p:txBody>
      </p:sp>
      <p:sp>
        <p:nvSpPr>
          <p:cNvPr id="27" name="Oval 26">
            <a:extLst>
              <a:ext uri="{FF2B5EF4-FFF2-40B4-BE49-F238E27FC236}">
                <a16:creationId xmlns:a16="http://schemas.microsoft.com/office/drawing/2014/main" id="{6F153416-B592-D843-A833-9839F6466616}"/>
              </a:ext>
            </a:extLst>
          </p:cNvPr>
          <p:cNvSpPr/>
          <p:nvPr userDrawn="1"/>
        </p:nvSpPr>
        <p:spPr>
          <a:xfrm>
            <a:off x="6021164" y="2992393"/>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37" name="Picture Placeholder 53">
            <a:extLst>
              <a:ext uri="{FF2B5EF4-FFF2-40B4-BE49-F238E27FC236}">
                <a16:creationId xmlns:a16="http://schemas.microsoft.com/office/drawing/2014/main" id="{A432E356-F660-944C-9252-DD7F2DFE0C80}"/>
              </a:ext>
            </a:extLst>
          </p:cNvPr>
          <p:cNvSpPr>
            <a:spLocks noGrp="1" noChangeAspect="1"/>
          </p:cNvSpPr>
          <p:nvPr>
            <p:ph type="pic" sz="quarter" idx="35" hasCustomPrompt="1"/>
          </p:nvPr>
        </p:nvSpPr>
        <p:spPr>
          <a:xfrm>
            <a:off x="6267886" y="1794819"/>
            <a:ext cx="1026000" cy="1026000"/>
          </a:xfrm>
          <a:prstGeom prst="ellipse">
            <a:avLst/>
          </a:prstGeom>
          <a:noFill/>
        </p:spPr>
        <p:txBody>
          <a:bodyPr anchor="ctr"/>
          <a:lstStyle>
            <a:lvl1pPr algn="ctr">
              <a:defRPr/>
            </a:lvl1pPr>
          </a:lstStyle>
          <a:p>
            <a:r>
              <a:rPr lang="en-GB"/>
              <a:t>Icon</a:t>
            </a:r>
          </a:p>
        </p:txBody>
      </p:sp>
      <p:sp>
        <p:nvSpPr>
          <p:cNvPr id="42" name="Picture Placeholder 53">
            <a:extLst>
              <a:ext uri="{FF2B5EF4-FFF2-40B4-BE49-F238E27FC236}">
                <a16:creationId xmlns:a16="http://schemas.microsoft.com/office/drawing/2014/main" id="{1AFE4017-8B7C-2444-B53D-A6AC4F467ECE}"/>
              </a:ext>
            </a:extLst>
          </p:cNvPr>
          <p:cNvSpPr>
            <a:spLocks noGrp="1" noChangeAspect="1"/>
          </p:cNvSpPr>
          <p:nvPr>
            <p:ph type="pic" sz="quarter" idx="36" hasCustomPrompt="1"/>
          </p:nvPr>
        </p:nvSpPr>
        <p:spPr>
          <a:xfrm>
            <a:off x="6043945" y="3015174"/>
            <a:ext cx="1026000" cy="1026000"/>
          </a:xfrm>
          <a:prstGeom prst="ellipse">
            <a:avLst/>
          </a:prstGeom>
          <a:noFill/>
        </p:spPr>
        <p:txBody>
          <a:bodyPr anchor="ctr"/>
          <a:lstStyle>
            <a:lvl1pPr algn="ctr">
              <a:defRPr/>
            </a:lvl1pPr>
          </a:lstStyle>
          <a:p>
            <a:r>
              <a:rPr lang="en-GB"/>
              <a:t>Icon</a:t>
            </a:r>
          </a:p>
        </p:txBody>
      </p:sp>
      <p:sp>
        <p:nvSpPr>
          <p:cNvPr id="43" name="Picture Placeholder 53">
            <a:extLst>
              <a:ext uri="{FF2B5EF4-FFF2-40B4-BE49-F238E27FC236}">
                <a16:creationId xmlns:a16="http://schemas.microsoft.com/office/drawing/2014/main" id="{D6286FED-6852-CF4C-8BB1-5F6F4A334E94}"/>
              </a:ext>
            </a:extLst>
          </p:cNvPr>
          <p:cNvSpPr>
            <a:spLocks noGrp="1" noChangeAspect="1"/>
          </p:cNvSpPr>
          <p:nvPr>
            <p:ph type="pic" sz="quarter" idx="37" hasCustomPrompt="1"/>
          </p:nvPr>
        </p:nvSpPr>
        <p:spPr>
          <a:xfrm>
            <a:off x="6267886" y="4235529"/>
            <a:ext cx="1026000" cy="1026000"/>
          </a:xfrm>
          <a:prstGeom prst="ellipse">
            <a:avLst/>
          </a:prstGeom>
          <a:noFill/>
        </p:spPr>
        <p:txBody>
          <a:bodyPr anchor="ctr"/>
          <a:lstStyle>
            <a:lvl1pPr algn="ctr">
              <a:defRPr/>
            </a:lvl1pPr>
          </a:lstStyle>
          <a:p>
            <a:r>
              <a:rPr lang="en-GB"/>
              <a:t>Icon</a:t>
            </a:r>
          </a:p>
        </p:txBody>
      </p:sp>
      <p:sp>
        <p:nvSpPr>
          <p:cNvPr id="44" name="Picture Placeholder 53">
            <a:extLst>
              <a:ext uri="{FF2B5EF4-FFF2-40B4-BE49-F238E27FC236}">
                <a16:creationId xmlns:a16="http://schemas.microsoft.com/office/drawing/2014/main" id="{EA9703FF-B204-8746-B662-7E46065E15D8}"/>
              </a:ext>
            </a:extLst>
          </p:cNvPr>
          <p:cNvSpPr>
            <a:spLocks noGrp="1" noChangeAspect="1"/>
          </p:cNvSpPr>
          <p:nvPr>
            <p:ph type="pic" sz="quarter" idx="38" hasCustomPrompt="1"/>
          </p:nvPr>
        </p:nvSpPr>
        <p:spPr>
          <a:xfrm>
            <a:off x="7080935" y="5175953"/>
            <a:ext cx="1026000" cy="1026000"/>
          </a:xfrm>
          <a:prstGeom prst="ellipse">
            <a:avLst/>
          </a:prstGeom>
          <a:noFill/>
        </p:spPr>
        <p:txBody>
          <a:bodyPr anchor="ctr"/>
          <a:lstStyle>
            <a:lvl1pPr algn="ctr">
              <a:defRPr/>
            </a:lvl1pPr>
          </a:lstStyle>
          <a:p>
            <a:r>
              <a:rPr lang="en-GB"/>
              <a:t>Icon</a:t>
            </a:r>
          </a:p>
        </p:txBody>
      </p:sp>
      <p:sp>
        <p:nvSpPr>
          <p:cNvPr id="51" name="Text Placeholder 7">
            <a:extLst>
              <a:ext uri="{FF2B5EF4-FFF2-40B4-BE49-F238E27FC236}">
                <a16:creationId xmlns:a16="http://schemas.microsoft.com/office/drawing/2014/main" id="{7B1784CE-DE25-504F-85D0-60176D893CA2}"/>
              </a:ext>
            </a:extLst>
          </p:cNvPr>
          <p:cNvSpPr>
            <a:spLocks noGrp="1"/>
          </p:cNvSpPr>
          <p:nvPr>
            <p:ph type="body" sz="quarter" idx="43"/>
          </p:nvPr>
        </p:nvSpPr>
        <p:spPr>
          <a:xfrm>
            <a:off x="3919538" y="2059843"/>
            <a:ext cx="2304000" cy="492443"/>
          </a:xfrm>
        </p:spPr>
        <p:txBody>
          <a:bodyPr lIns="72000" rIns="72000" anchor="ctr" anchorCtr="0"/>
          <a:lstStyle>
            <a:lvl1pPr algn="r">
              <a:defRPr/>
            </a:lvl1pPr>
          </a:lstStyle>
          <a:p>
            <a:pPr lvl="0"/>
            <a:r>
              <a:rPr lang="en-GB"/>
              <a:t>Click to edit Master text styles</a:t>
            </a:r>
          </a:p>
        </p:txBody>
      </p:sp>
      <p:sp>
        <p:nvSpPr>
          <p:cNvPr id="53" name="Text Placeholder 7">
            <a:extLst>
              <a:ext uri="{FF2B5EF4-FFF2-40B4-BE49-F238E27FC236}">
                <a16:creationId xmlns:a16="http://schemas.microsoft.com/office/drawing/2014/main" id="{A5F59ACE-7C5F-FB4D-873B-789DF266FCC5}"/>
              </a:ext>
            </a:extLst>
          </p:cNvPr>
          <p:cNvSpPr>
            <a:spLocks noGrp="1"/>
          </p:cNvSpPr>
          <p:nvPr>
            <p:ph type="body" sz="quarter" idx="44"/>
          </p:nvPr>
        </p:nvSpPr>
        <p:spPr>
          <a:xfrm>
            <a:off x="3919538" y="1122929"/>
            <a:ext cx="3132000" cy="492443"/>
          </a:xfrm>
        </p:spPr>
        <p:txBody>
          <a:bodyPr lIns="72000" rIns="72000" anchor="ctr" anchorCtr="0"/>
          <a:lstStyle>
            <a:lvl1pPr algn="r">
              <a:defRPr/>
            </a:lvl1pPr>
          </a:lstStyle>
          <a:p>
            <a:pPr lvl="0"/>
            <a:r>
              <a:rPr lang="en-GB"/>
              <a:t>Click to edit Master text styles</a:t>
            </a:r>
          </a:p>
        </p:txBody>
      </p:sp>
      <p:sp>
        <p:nvSpPr>
          <p:cNvPr id="54" name="Text Placeholder 7">
            <a:extLst>
              <a:ext uri="{FF2B5EF4-FFF2-40B4-BE49-F238E27FC236}">
                <a16:creationId xmlns:a16="http://schemas.microsoft.com/office/drawing/2014/main" id="{81CD0C93-BCAA-C04C-8EEA-0CF7C2C2901C}"/>
              </a:ext>
            </a:extLst>
          </p:cNvPr>
          <p:cNvSpPr>
            <a:spLocks noGrp="1"/>
          </p:cNvSpPr>
          <p:nvPr>
            <p:ph type="body" sz="quarter" idx="45"/>
          </p:nvPr>
        </p:nvSpPr>
        <p:spPr>
          <a:xfrm>
            <a:off x="3919538" y="3297545"/>
            <a:ext cx="2124000" cy="492443"/>
          </a:xfrm>
        </p:spPr>
        <p:txBody>
          <a:bodyPr lIns="72000" rIns="72000" anchor="ctr" anchorCtr="0"/>
          <a:lstStyle>
            <a:lvl1pPr algn="r">
              <a:defRPr/>
            </a:lvl1pPr>
          </a:lstStyle>
          <a:p>
            <a:pPr lvl="0"/>
            <a:r>
              <a:rPr lang="en-GB"/>
              <a:t>Click to edit Master text styles</a:t>
            </a:r>
          </a:p>
        </p:txBody>
      </p:sp>
      <p:sp>
        <p:nvSpPr>
          <p:cNvPr id="55" name="Text Placeholder 7">
            <a:extLst>
              <a:ext uri="{FF2B5EF4-FFF2-40B4-BE49-F238E27FC236}">
                <a16:creationId xmlns:a16="http://schemas.microsoft.com/office/drawing/2014/main" id="{49074C82-EF21-D649-BE35-BCA41CD0F302}"/>
              </a:ext>
            </a:extLst>
          </p:cNvPr>
          <p:cNvSpPr>
            <a:spLocks noGrp="1"/>
          </p:cNvSpPr>
          <p:nvPr>
            <p:ph type="body" sz="quarter" idx="46"/>
          </p:nvPr>
        </p:nvSpPr>
        <p:spPr>
          <a:xfrm>
            <a:off x="3919538" y="5437889"/>
            <a:ext cx="3132000" cy="492443"/>
          </a:xfrm>
        </p:spPr>
        <p:txBody>
          <a:bodyPr lIns="72000" rIns="72000" anchor="ctr" anchorCtr="0"/>
          <a:lstStyle>
            <a:lvl1pPr algn="r">
              <a:defRPr/>
            </a:lvl1pPr>
          </a:lstStyle>
          <a:p>
            <a:pPr lvl="0"/>
            <a:r>
              <a:rPr lang="en-GB"/>
              <a:t>Click to edit Master text styles</a:t>
            </a:r>
          </a:p>
        </p:txBody>
      </p:sp>
      <p:sp>
        <p:nvSpPr>
          <p:cNvPr id="56" name="Text Placeholder 7">
            <a:extLst>
              <a:ext uri="{FF2B5EF4-FFF2-40B4-BE49-F238E27FC236}">
                <a16:creationId xmlns:a16="http://schemas.microsoft.com/office/drawing/2014/main" id="{A2FDBCC1-CC8E-0E4E-A785-0ADDC01A25AA}"/>
              </a:ext>
            </a:extLst>
          </p:cNvPr>
          <p:cNvSpPr>
            <a:spLocks noGrp="1"/>
          </p:cNvSpPr>
          <p:nvPr>
            <p:ph type="body" sz="quarter" idx="47"/>
          </p:nvPr>
        </p:nvSpPr>
        <p:spPr>
          <a:xfrm>
            <a:off x="3919538" y="4493169"/>
            <a:ext cx="2304000" cy="492443"/>
          </a:xfrm>
        </p:spPr>
        <p:txBody>
          <a:bodyPr lIns="72000" rIns="72000" anchor="ctr" anchorCtr="0"/>
          <a:lstStyle>
            <a:lvl1pPr algn="r">
              <a:defRPr/>
            </a:lvl1pPr>
          </a:lstStyle>
          <a:p>
            <a:pPr lvl="0"/>
            <a:r>
              <a:rPr lang="en-GB"/>
              <a:t>Click to edit Master text styles</a:t>
            </a:r>
          </a:p>
        </p:txBody>
      </p:sp>
      <p:sp>
        <p:nvSpPr>
          <p:cNvPr id="29" name="Text Placeholder 5">
            <a:extLst>
              <a:ext uri="{FF2B5EF4-FFF2-40B4-BE49-F238E27FC236}">
                <a16:creationId xmlns:a16="http://schemas.microsoft.com/office/drawing/2014/main" id="{15454FEB-5FBF-A040-93B3-592D3CF41D6A}"/>
              </a:ext>
            </a:extLst>
          </p:cNvPr>
          <p:cNvSpPr>
            <a:spLocks noGrp="1"/>
          </p:cNvSpPr>
          <p:nvPr>
            <p:ph type="body" sz="quarter" idx="41"/>
          </p:nvPr>
        </p:nvSpPr>
        <p:spPr>
          <a:xfrm>
            <a:off x="550862" y="3438631"/>
            <a:ext cx="3222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30" name="TextBox 29">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a:latin typeface="Open Sans" panose="020B0606030504020204" pitchFamily="34" charset="0"/>
                <a:ea typeface="Open Sans" panose="020B0606030504020204" pitchFamily="34" charset="0"/>
                <a:cs typeface="Open Sans" panose="020B0606030504020204" pitchFamily="34" charset="0"/>
              </a:rPr>
              <a:t> for 4 or 5 icons in layout library</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3" name="Footer Placeholder 2"/>
          <p:cNvSpPr>
            <a:spLocks noGrp="1"/>
          </p:cNvSpPr>
          <p:nvPr>
            <p:ph type="ftr" sz="quarter" idx="48"/>
          </p:nvPr>
        </p:nvSpPr>
        <p:spPr>
          <a:xfrm>
            <a:off x="848291" y="6436556"/>
            <a:ext cx="6926763" cy="173696"/>
          </a:xfrm>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2579104122"/>
      </p:ext>
    </p:extLst>
  </p:cSld>
  <p:clrMapOvr>
    <a:masterClrMapping/>
  </p:clrMapOvr>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Map w 4 Icon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43BC-CBD2-EC40-A6E0-EAC8557FFAA2}"/>
              </a:ext>
            </a:extLst>
          </p:cNvPr>
          <p:cNvSpPr>
            <a:spLocks noGrp="1"/>
          </p:cNvSpPr>
          <p:nvPr>
            <p:ph type="title"/>
          </p:nvPr>
        </p:nvSpPr>
        <p:spPr>
          <a:xfrm>
            <a:off x="560291" y="723802"/>
            <a:ext cx="4956677" cy="538609"/>
          </a:xfrm>
        </p:spPr>
        <p:txBody>
          <a:bodyPr/>
          <a:lstStyle/>
          <a:p>
            <a:r>
              <a:rPr lang="en-GB"/>
              <a:t>Click to edit Master title style</a:t>
            </a:r>
            <a:endParaRPr lang="en-US"/>
          </a:p>
        </p:txBody>
      </p:sp>
      <p:sp>
        <p:nvSpPr>
          <p:cNvPr id="8" name="Oval 7">
            <a:extLst>
              <a:ext uri="{FF2B5EF4-FFF2-40B4-BE49-F238E27FC236}">
                <a16:creationId xmlns:a16="http://schemas.microsoft.com/office/drawing/2014/main" id="{1E70F6E8-3276-7C44-91A5-4EDEC7BA9E0E}"/>
              </a:ext>
            </a:extLst>
          </p:cNvPr>
          <p:cNvSpPr/>
          <p:nvPr userDrawn="1"/>
        </p:nvSpPr>
        <p:spPr>
          <a:xfrm>
            <a:off x="7534724" y="1290346"/>
            <a:ext cx="4277308" cy="42773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11" name="Arc 10">
            <a:extLst>
              <a:ext uri="{FF2B5EF4-FFF2-40B4-BE49-F238E27FC236}">
                <a16:creationId xmlns:a16="http://schemas.microsoft.com/office/drawing/2014/main" id="{1E382190-EC38-2047-A3D8-EB4A1811F92F}"/>
              </a:ext>
            </a:extLst>
          </p:cNvPr>
          <p:cNvSpPr>
            <a:spLocks noChangeAspect="1"/>
          </p:cNvSpPr>
          <p:nvPr userDrawn="1"/>
        </p:nvSpPr>
        <p:spPr>
          <a:xfrm flipH="1">
            <a:off x="6522373" y="361214"/>
            <a:ext cx="6300000" cy="6300000"/>
          </a:xfrm>
          <a:prstGeom prst="arc">
            <a:avLst>
              <a:gd name="adj1" fmla="val 7610859"/>
              <a:gd name="adj2" fmla="val 7587943"/>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Open Sans" panose="020B0606030504020204" pitchFamily="34" charset="0"/>
            </a:endParaRPr>
          </a:p>
        </p:txBody>
      </p:sp>
      <p:sp>
        <p:nvSpPr>
          <p:cNvPr id="17" name="Oval 16">
            <a:extLst>
              <a:ext uri="{FF2B5EF4-FFF2-40B4-BE49-F238E27FC236}">
                <a16:creationId xmlns:a16="http://schemas.microsoft.com/office/drawing/2014/main" id="{C5CFCEFD-A851-7F41-A22B-07A5FC614A3C}"/>
              </a:ext>
            </a:extLst>
          </p:cNvPr>
          <p:cNvSpPr/>
          <p:nvPr userDrawn="1"/>
        </p:nvSpPr>
        <p:spPr>
          <a:xfrm>
            <a:off x="6703491" y="979487"/>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18" name="Oval 17">
            <a:extLst>
              <a:ext uri="{FF2B5EF4-FFF2-40B4-BE49-F238E27FC236}">
                <a16:creationId xmlns:a16="http://schemas.microsoft.com/office/drawing/2014/main" id="{D7EA97C9-D7B8-A34C-9AFF-2DA303E39570}"/>
              </a:ext>
            </a:extLst>
          </p:cNvPr>
          <p:cNvSpPr/>
          <p:nvPr userDrawn="1"/>
        </p:nvSpPr>
        <p:spPr>
          <a:xfrm>
            <a:off x="6077150" y="2357437"/>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19" name="Oval 18">
            <a:extLst>
              <a:ext uri="{FF2B5EF4-FFF2-40B4-BE49-F238E27FC236}">
                <a16:creationId xmlns:a16="http://schemas.microsoft.com/office/drawing/2014/main" id="{E4829584-D9CC-CD43-92B0-5CCA41CFE9BF}"/>
              </a:ext>
            </a:extLst>
          </p:cNvPr>
          <p:cNvSpPr/>
          <p:nvPr userDrawn="1"/>
        </p:nvSpPr>
        <p:spPr>
          <a:xfrm>
            <a:off x="6077150" y="3692991"/>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
        <p:nvSpPr>
          <p:cNvPr id="20" name="Oval 19">
            <a:extLst>
              <a:ext uri="{FF2B5EF4-FFF2-40B4-BE49-F238E27FC236}">
                <a16:creationId xmlns:a16="http://schemas.microsoft.com/office/drawing/2014/main" id="{0F48C7F2-6690-F249-8F8C-FDD6E374D89D}"/>
              </a:ext>
            </a:extLst>
          </p:cNvPr>
          <p:cNvSpPr/>
          <p:nvPr userDrawn="1"/>
        </p:nvSpPr>
        <p:spPr>
          <a:xfrm>
            <a:off x="6703491" y="5028545"/>
            <a:ext cx="1071563" cy="10715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pic>
        <p:nvPicPr>
          <p:cNvPr id="25" name="Graphic 24">
            <a:extLst>
              <a:ext uri="{FF2B5EF4-FFF2-40B4-BE49-F238E27FC236}">
                <a16:creationId xmlns:a16="http://schemas.microsoft.com/office/drawing/2014/main" id="{A4D94942-145F-8C4F-9ED3-202E9F51DEF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7896222" y="2401717"/>
            <a:ext cx="3554313" cy="2054566"/>
          </a:xfrm>
          <a:prstGeom prst="rect">
            <a:avLst/>
          </a:prstGeom>
        </p:spPr>
      </p:pic>
      <p:sp>
        <p:nvSpPr>
          <p:cNvPr id="34" name="Text Placeholder 10">
            <a:extLst>
              <a:ext uri="{FF2B5EF4-FFF2-40B4-BE49-F238E27FC236}">
                <a16:creationId xmlns:a16="http://schemas.microsoft.com/office/drawing/2014/main" id="{F1AF3526-4AE0-944C-AF1A-8BE1C62D1104}"/>
              </a:ext>
            </a:extLst>
          </p:cNvPr>
          <p:cNvSpPr>
            <a:spLocks noGrp="1"/>
          </p:cNvSpPr>
          <p:nvPr>
            <p:ph idx="1"/>
          </p:nvPr>
        </p:nvSpPr>
        <p:spPr>
          <a:xfrm>
            <a:off x="554140" y="2060355"/>
            <a:ext cx="3219348" cy="1250446"/>
          </a:xfrm>
          <a:prstGeom prst="rect">
            <a:avLst/>
          </a:prstGeom>
        </p:spPr>
        <p:txBody>
          <a:bodyPr vert="horz" wrap="square" lIns="0" tIns="0" rIns="0" bIns="0" rtlCol="0">
            <a:noAutofit/>
          </a:bodyPr>
          <a:lstStyle>
            <a:lvl2pPr>
              <a:defRPr>
                <a:solidFill>
                  <a:schemeClr val="accent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9A4D2C0C-394D-A347-946C-5156CB42445F}"/>
              </a:ext>
            </a:extLst>
          </p:cNvPr>
          <p:cNvSpPr>
            <a:spLocks noGrp="1"/>
          </p:cNvSpPr>
          <p:nvPr>
            <p:ph type="sldNum" sz="quarter" idx="32"/>
          </p:nvPr>
        </p:nvSpPr>
        <p:spPr/>
        <p:txBody>
          <a:bodyPr/>
          <a:lstStyle/>
          <a:p>
            <a:fld id="{9F42F5A6-819A-9F4C-9225-88E3002428E4}" type="slidenum">
              <a:rPr lang="en-US" smtClean="0"/>
              <a:pPr/>
              <a:t>‹#›</a:t>
            </a:fld>
            <a:endParaRPr lang="en-US"/>
          </a:p>
        </p:txBody>
      </p:sp>
      <p:cxnSp>
        <p:nvCxnSpPr>
          <p:cNvPr id="26" name="Straight Connector 25">
            <a:extLst>
              <a:ext uri="{FF2B5EF4-FFF2-40B4-BE49-F238E27FC236}">
                <a16:creationId xmlns:a16="http://schemas.microsoft.com/office/drawing/2014/main" id="{9D8C8703-836E-D748-9E70-542D2650385A}"/>
              </a:ext>
            </a:extLst>
          </p:cNvPr>
          <p:cNvCxnSpPr>
            <a:cxnSpLocks/>
          </p:cNvCxnSpPr>
          <p:nvPr userDrawn="1"/>
        </p:nvCxnSpPr>
        <p:spPr>
          <a:xfrm>
            <a:off x="560291" y="6308725"/>
            <a:ext cx="72147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48A39D-6C16-1746-BD66-18BBE1C555F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FF7FDED-604E-9542-A498-445A3F22664B}"/>
              </a:ext>
            </a:extLst>
          </p:cNvPr>
          <p:cNvSpPr txBox="1"/>
          <p:nvPr userDrawn="1"/>
        </p:nvSpPr>
        <p:spPr>
          <a:xfrm>
            <a:off x="1" y="6991350"/>
            <a:ext cx="12191999" cy="430887"/>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How</a:t>
            </a:r>
            <a:r>
              <a:rPr lang="en-GB" sz="1400" b="0" i="0" baseline="0">
                <a:latin typeface="Open Sans" panose="020B0606030504020204" pitchFamily="34" charset="0"/>
                <a:ea typeface="Open Sans" panose="020B0606030504020204" pitchFamily="34" charset="0"/>
                <a:cs typeface="Open Sans" panose="020B0606030504020204" pitchFamily="34" charset="0"/>
              </a:rPr>
              <a:t> to c</a:t>
            </a:r>
            <a:r>
              <a:rPr lang="en-GB" sz="1400" b="0" i="0">
                <a:latin typeface="Open Sans" panose="020B0606030504020204" pitchFamily="34" charset="0"/>
                <a:ea typeface="Open Sans" panose="020B0606030504020204" pitchFamily="34" charset="0"/>
                <a:cs typeface="Open Sans" panose="020B0606030504020204" pitchFamily="34" charset="0"/>
              </a:rPr>
              <a:t>hange</a:t>
            </a:r>
            <a:r>
              <a:rPr lang="en-GB" sz="1400" b="0" i="0" baseline="0">
                <a:latin typeface="Open Sans" panose="020B0606030504020204" pitchFamily="34" charset="0"/>
                <a:ea typeface="Open Sans" panose="020B0606030504020204" pitchFamily="34" charset="0"/>
                <a:cs typeface="Open Sans" panose="020B0606030504020204" pitchFamily="34" charset="0"/>
              </a:rPr>
              <a:t> icon: </a:t>
            </a:r>
          </a:p>
          <a:p>
            <a:pPr algn="r"/>
            <a:r>
              <a:rPr lang="en-GB" sz="1400" b="0" i="0" baseline="0">
                <a:latin typeface="Open Sans" panose="020B0606030504020204" pitchFamily="34" charset="0"/>
                <a:ea typeface="Open Sans" panose="020B0606030504020204" pitchFamily="34" charset="0"/>
                <a:cs typeface="Open Sans" panose="020B0606030504020204" pitchFamily="34" charset="0"/>
              </a:rPr>
              <a:t>Delete icon &gt; Click image icon &gt; Select new icon</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sp>
        <p:nvSpPr>
          <p:cNvPr id="38" name="Picture Placeholder 53">
            <a:extLst>
              <a:ext uri="{FF2B5EF4-FFF2-40B4-BE49-F238E27FC236}">
                <a16:creationId xmlns:a16="http://schemas.microsoft.com/office/drawing/2014/main" id="{D498B93A-0F69-6D4F-96BB-6C3C8428B025}"/>
              </a:ext>
            </a:extLst>
          </p:cNvPr>
          <p:cNvSpPr>
            <a:spLocks noGrp="1" noChangeAspect="1"/>
          </p:cNvSpPr>
          <p:nvPr>
            <p:ph type="pic" sz="quarter" idx="12" hasCustomPrompt="1"/>
          </p:nvPr>
        </p:nvSpPr>
        <p:spPr>
          <a:xfrm>
            <a:off x="6726272" y="1002268"/>
            <a:ext cx="1026000" cy="1026000"/>
          </a:xfrm>
          <a:prstGeom prst="ellipse">
            <a:avLst/>
          </a:prstGeom>
          <a:noFill/>
        </p:spPr>
        <p:txBody>
          <a:bodyPr anchor="ctr"/>
          <a:lstStyle>
            <a:lvl1pPr algn="ctr">
              <a:defRPr/>
            </a:lvl1pPr>
          </a:lstStyle>
          <a:p>
            <a:r>
              <a:rPr lang="en-GB"/>
              <a:t>Icon</a:t>
            </a:r>
          </a:p>
        </p:txBody>
      </p:sp>
      <p:sp>
        <p:nvSpPr>
          <p:cNvPr id="39" name="Picture Placeholder 53">
            <a:extLst>
              <a:ext uri="{FF2B5EF4-FFF2-40B4-BE49-F238E27FC236}">
                <a16:creationId xmlns:a16="http://schemas.microsoft.com/office/drawing/2014/main" id="{5340034E-C513-4043-9245-9B86ED6728CF}"/>
              </a:ext>
            </a:extLst>
          </p:cNvPr>
          <p:cNvSpPr>
            <a:spLocks noGrp="1" noChangeAspect="1"/>
          </p:cNvSpPr>
          <p:nvPr>
            <p:ph type="pic" sz="quarter" idx="33" hasCustomPrompt="1"/>
          </p:nvPr>
        </p:nvSpPr>
        <p:spPr>
          <a:xfrm>
            <a:off x="6099931" y="2380218"/>
            <a:ext cx="1026000" cy="1026000"/>
          </a:xfrm>
          <a:prstGeom prst="ellipse">
            <a:avLst/>
          </a:prstGeom>
          <a:noFill/>
        </p:spPr>
        <p:txBody>
          <a:bodyPr anchor="ctr"/>
          <a:lstStyle>
            <a:lvl1pPr algn="ctr">
              <a:defRPr/>
            </a:lvl1pPr>
          </a:lstStyle>
          <a:p>
            <a:r>
              <a:rPr lang="en-GB"/>
              <a:t>Icon</a:t>
            </a:r>
          </a:p>
        </p:txBody>
      </p:sp>
      <p:sp>
        <p:nvSpPr>
          <p:cNvPr id="40" name="Picture Placeholder 53">
            <a:extLst>
              <a:ext uri="{FF2B5EF4-FFF2-40B4-BE49-F238E27FC236}">
                <a16:creationId xmlns:a16="http://schemas.microsoft.com/office/drawing/2014/main" id="{733AFE63-D95D-3D43-A4D3-0887E880B2D3}"/>
              </a:ext>
            </a:extLst>
          </p:cNvPr>
          <p:cNvSpPr>
            <a:spLocks noGrp="1" noChangeAspect="1"/>
          </p:cNvSpPr>
          <p:nvPr>
            <p:ph type="pic" sz="quarter" idx="34" hasCustomPrompt="1"/>
          </p:nvPr>
        </p:nvSpPr>
        <p:spPr>
          <a:xfrm>
            <a:off x="6099931" y="3715772"/>
            <a:ext cx="1026000" cy="1026000"/>
          </a:xfrm>
          <a:prstGeom prst="ellipse">
            <a:avLst/>
          </a:prstGeom>
          <a:noFill/>
        </p:spPr>
        <p:txBody>
          <a:bodyPr anchor="ctr"/>
          <a:lstStyle>
            <a:lvl1pPr algn="ctr">
              <a:defRPr/>
            </a:lvl1pPr>
          </a:lstStyle>
          <a:p>
            <a:r>
              <a:rPr lang="en-GB"/>
              <a:t>Icon</a:t>
            </a:r>
          </a:p>
        </p:txBody>
      </p:sp>
      <p:sp>
        <p:nvSpPr>
          <p:cNvPr id="41" name="Picture Placeholder 53">
            <a:extLst>
              <a:ext uri="{FF2B5EF4-FFF2-40B4-BE49-F238E27FC236}">
                <a16:creationId xmlns:a16="http://schemas.microsoft.com/office/drawing/2014/main" id="{F5A61D1C-1C79-CE42-BB08-C6B0C97FCC8E}"/>
              </a:ext>
            </a:extLst>
          </p:cNvPr>
          <p:cNvSpPr>
            <a:spLocks noGrp="1" noChangeAspect="1"/>
          </p:cNvSpPr>
          <p:nvPr>
            <p:ph type="pic" sz="quarter" idx="35" hasCustomPrompt="1"/>
          </p:nvPr>
        </p:nvSpPr>
        <p:spPr>
          <a:xfrm>
            <a:off x="6726272" y="5051326"/>
            <a:ext cx="1026000" cy="1026000"/>
          </a:xfrm>
          <a:prstGeom prst="ellipse">
            <a:avLst/>
          </a:prstGeom>
          <a:noFill/>
        </p:spPr>
        <p:txBody>
          <a:bodyPr anchor="ctr"/>
          <a:lstStyle>
            <a:lvl1pPr algn="ctr">
              <a:defRPr/>
            </a:lvl1pPr>
          </a:lstStyle>
          <a:p>
            <a:r>
              <a:rPr lang="en-GB"/>
              <a:t>Icon</a:t>
            </a:r>
          </a:p>
        </p:txBody>
      </p:sp>
      <p:sp>
        <p:nvSpPr>
          <p:cNvPr id="27" name="Text Placeholder 7">
            <a:extLst>
              <a:ext uri="{FF2B5EF4-FFF2-40B4-BE49-F238E27FC236}">
                <a16:creationId xmlns:a16="http://schemas.microsoft.com/office/drawing/2014/main" id="{6695DFA4-B09A-0449-AAED-17A03C2CCD57}"/>
              </a:ext>
            </a:extLst>
          </p:cNvPr>
          <p:cNvSpPr>
            <a:spLocks noGrp="1"/>
          </p:cNvSpPr>
          <p:nvPr>
            <p:ph type="body" sz="quarter" idx="37"/>
          </p:nvPr>
        </p:nvSpPr>
        <p:spPr>
          <a:xfrm>
            <a:off x="3919538" y="2638530"/>
            <a:ext cx="2124000" cy="492443"/>
          </a:xfrm>
        </p:spPr>
        <p:txBody>
          <a:bodyPr lIns="72000" rIns="72000" anchor="ctr" anchorCtr="0"/>
          <a:lstStyle>
            <a:lvl1pPr algn="r">
              <a:defRPr/>
            </a:lvl1pPr>
          </a:lstStyle>
          <a:p>
            <a:pPr lvl="0"/>
            <a:r>
              <a:rPr lang="en-GB"/>
              <a:t>Click to edit Master text styles</a:t>
            </a:r>
          </a:p>
        </p:txBody>
      </p:sp>
      <p:sp>
        <p:nvSpPr>
          <p:cNvPr id="35" name="Text Placeholder 7">
            <a:extLst>
              <a:ext uri="{FF2B5EF4-FFF2-40B4-BE49-F238E27FC236}">
                <a16:creationId xmlns:a16="http://schemas.microsoft.com/office/drawing/2014/main" id="{FFA6C6BD-199F-0741-815C-7B00BC60E37A}"/>
              </a:ext>
            </a:extLst>
          </p:cNvPr>
          <p:cNvSpPr>
            <a:spLocks noGrp="1"/>
          </p:cNvSpPr>
          <p:nvPr>
            <p:ph type="body" sz="quarter" idx="43"/>
          </p:nvPr>
        </p:nvSpPr>
        <p:spPr>
          <a:xfrm>
            <a:off x="3919538" y="1260580"/>
            <a:ext cx="2772000" cy="492443"/>
          </a:xfrm>
        </p:spPr>
        <p:txBody>
          <a:bodyPr lIns="72000" rIns="72000" anchor="ctr" anchorCtr="0"/>
          <a:lstStyle>
            <a:lvl1pPr algn="r">
              <a:defRPr/>
            </a:lvl1pPr>
          </a:lstStyle>
          <a:p>
            <a:pPr lvl="0"/>
            <a:r>
              <a:rPr lang="en-GB"/>
              <a:t>Click to edit Master text styles</a:t>
            </a:r>
          </a:p>
        </p:txBody>
      </p:sp>
      <p:sp>
        <p:nvSpPr>
          <p:cNvPr id="37" name="Text Placeholder 7">
            <a:extLst>
              <a:ext uri="{FF2B5EF4-FFF2-40B4-BE49-F238E27FC236}">
                <a16:creationId xmlns:a16="http://schemas.microsoft.com/office/drawing/2014/main" id="{A6E49F71-438B-534C-A01E-298CD4CC3DE7}"/>
              </a:ext>
            </a:extLst>
          </p:cNvPr>
          <p:cNvSpPr>
            <a:spLocks noGrp="1"/>
          </p:cNvSpPr>
          <p:nvPr>
            <p:ph type="body" sz="quarter" idx="44"/>
          </p:nvPr>
        </p:nvSpPr>
        <p:spPr>
          <a:xfrm>
            <a:off x="3919538" y="3974084"/>
            <a:ext cx="2124000" cy="492443"/>
          </a:xfrm>
        </p:spPr>
        <p:txBody>
          <a:bodyPr lIns="72000" rIns="72000" anchor="ctr" anchorCtr="0"/>
          <a:lstStyle>
            <a:lvl1pPr algn="r">
              <a:defRPr/>
            </a:lvl1pPr>
          </a:lstStyle>
          <a:p>
            <a:pPr lvl="0"/>
            <a:r>
              <a:rPr lang="en-GB"/>
              <a:t>Click to edit Master text styles</a:t>
            </a:r>
          </a:p>
        </p:txBody>
      </p:sp>
      <p:sp>
        <p:nvSpPr>
          <p:cNvPr id="42" name="Text Placeholder 7">
            <a:extLst>
              <a:ext uri="{FF2B5EF4-FFF2-40B4-BE49-F238E27FC236}">
                <a16:creationId xmlns:a16="http://schemas.microsoft.com/office/drawing/2014/main" id="{60DFDCA2-FA05-8F41-BFFE-BC1DDA6B25EF}"/>
              </a:ext>
            </a:extLst>
          </p:cNvPr>
          <p:cNvSpPr>
            <a:spLocks noGrp="1"/>
          </p:cNvSpPr>
          <p:nvPr>
            <p:ph type="body" sz="quarter" idx="45"/>
          </p:nvPr>
        </p:nvSpPr>
        <p:spPr>
          <a:xfrm>
            <a:off x="3919538" y="5309638"/>
            <a:ext cx="2772000" cy="492443"/>
          </a:xfrm>
        </p:spPr>
        <p:txBody>
          <a:bodyPr lIns="72000" rIns="72000" anchor="ctr" anchorCtr="0"/>
          <a:lstStyle>
            <a:lvl1pPr algn="r">
              <a:defRPr/>
            </a:lvl1pPr>
          </a:lstStyle>
          <a:p>
            <a:pPr lvl="0"/>
            <a:r>
              <a:rPr lang="en-GB"/>
              <a:t>Click to edit Master text styles</a:t>
            </a:r>
          </a:p>
        </p:txBody>
      </p:sp>
      <p:sp>
        <p:nvSpPr>
          <p:cNvPr id="29" name="Text Placeholder 5">
            <a:extLst>
              <a:ext uri="{FF2B5EF4-FFF2-40B4-BE49-F238E27FC236}">
                <a16:creationId xmlns:a16="http://schemas.microsoft.com/office/drawing/2014/main" id="{F7CA9323-2965-8843-BC5E-6D0B4FD17382}"/>
              </a:ext>
            </a:extLst>
          </p:cNvPr>
          <p:cNvSpPr>
            <a:spLocks noGrp="1"/>
          </p:cNvSpPr>
          <p:nvPr>
            <p:ph type="body" sz="quarter" idx="41"/>
          </p:nvPr>
        </p:nvSpPr>
        <p:spPr>
          <a:xfrm>
            <a:off x="550862" y="3438631"/>
            <a:ext cx="3222625" cy="402674"/>
          </a:xfrm>
        </p:spPr>
        <p:txBody>
          <a:bodyPr lIns="0" tIns="0" rIns="0" bIns="0"/>
          <a:lstStyle>
            <a:lvl1pPr>
              <a:spcBef>
                <a:spcPts val="500"/>
              </a:spcBef>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80000" indent="-180000">
              <a:buClr>
                <a:schemeClr val="accent1"/>
              </a:buClr>
              <a:buFont typeface="Arial" panose="020B0604020202020204" pitchFamily="34" charset="0"/>
              <a:buChar char="•"/>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stStyle>
          <a:p>
            <a:pPr lvl="0"/>
            <a:r>
              <a:rPr lang="en-GB"/>
              <a:t>Click to edit Master text styles</a:t>
            </a:r>
          </a:p>
          <a:p>
            <a:pPr lvl="1"/>
            <a:r>
              <a:rPr lang="en-GB"/>
              <a:t>Second level </a:t>
            </a:r>
          </a:p>
        </p:txBody>
      </p:sp>
      <p:sp>
        <p:nvSpPr>
          <p:cNvPr id="31" name="TextBox 30">
            <a:extLst>
              <a:ext uri="{FF2B5EF4-FFF2-40B4-BE49-F238E27FC236}">
                <a16:creationId xmlns:a16="http://schemas.microsoft.com/office/drawing/2014/main" id="{0FF7FDED-604E-9542-A498-445A3F22664B}"/>
              </a:ext>
            </a:extLst>
          </p:cNvPr>
          <p:cNvSpPr txBox="1"/>
          <p:nvPr userDrawn="1"/>
        </p:nvSpPr>
        <p:spPr>
          <a:xfrm>
            <a:off x="10632" y="6991350"/>
            <a:ext cx="5897526" cy="215444"/>
          </a:xfrm>
          <a:prstGeom prst="rect">
            <a:avLst/>
          </a:prstGeom>
          <a:noFill/>
        </p:spPr>
        <p:txBody>
          <a:bodyPr wrap="square" lIns="0" tIns="0" rIns="0" bIns="0" rtlCol="0">
            <a:spAutoFit/>
          </a:bodyPr>
          <a:lstStyle/>
          <a:p>
            <a:pPr algn="r"/>
            <a:r>
              <a:rPr lang="en-GB" sz="1400" b="0" i="0">
                <a:latin typeface="Open Sans" panose="020B0606030504020204" pitchFamily="34" charset="0"/>
                <a:ea typeface="Open Sans" panose="020B0606030504020204" pitchFamily="34" charset="0"/>
                <a:cs typeface="Open Sans" panose="020B0606030504020204" pitchFamily="34" charset="0"/>
              </a:rPr>
              <a:t>Options</a:t>
            </a:r>
            <a:r>
              <a:rPr lang="en-GB" sz="1400" b="0" i="0" baseline="0">
                <a:latin typeface="Open Sans" panose="020B0606030504020204" pitchFamily="34" charset="0"/>
                <a:ea typeface="Open Sans" panose="020B0606030504020204" pitchFamily="34" charset="0"/>
                <a:cs typeface="Open Sans" panose="020B0606030504020204" pitchFamily="34" charset="0"/>
              </a:rPr>
              <a:t> for 4 or 5 icons in layout library</a:t>
            </a:r>
            <a:endParaRPr lang="en-GB" sz="1400" b="0" i="0">
              <a:latin typeface="Open Sans" panose="020B0606030504020204" pitchFamily="34" charset="0"/>
              <a:ea typeface="Open Sans" panose="020B0606030504020204" pitchFamily="34" charset="0"/>
              <a:cs typeface="Open Sans" panose="020B0606030504020204" pitchFamily="34" charset="0"/>
            </a:endParaRPr>
          </a:p>
        </p:txBody>
      </p:sp>
      <p:pic>
        <p:nvPicPr>
          <p:cNvPr id="30" name="Picture 29"/>
          <p:cNvPicPr>
            <a:picLocks noChangeAspect="1"/>
          </p:cNvPicPr>
          <p:nvPr userDrawn="1"/>
        </p:nvPicPr>
        <p:blipFill>
          <a:blip r:embed="rId4"/>
          <a:stretch>
            <a:fillRect/>
          </a:stretch>
        </p:blipFill>
        <p:spPr>
          <a:xfrm>
            <a:off x="7706555" y="1461023"/>
            <a:ext cx="3924078" cy="3934800"/>
          </a:xfrm>
          <a:prstGeom prst="rect">
            <a:avLst/>
          </a:prstGeom>
        </p:spPr>
      </p:pic>
      <p:sp>
        <p:nvSpPr>
          <p:cNvPr id="3" name="Footer Placeholder 2"/>
          <p:cNvSpPr>
            <a:spLocks noGrp="1"/>
          </p:cNvSpPr>
          <p:nvPr>
            <p:ph type="ftr" sz="quarter" idx="46"/>
          </p:nvPr>
        </p:nvSpPr>
        <p:spPr>
          <a:xfrm>
            <a:off x="848291" y="6436556"/>
            <a:ext cx="6926763" cy="202306"/>
          </a:xfrm>
        </p:spPr>
        <p:txBody>
          <a:bodyPr/>
          <a:lstStyle/>
          <a:p>
            <a:r>
              <a:rPr lang="en-GB"/>
              <a:t>DWF Public Sector Webinar Series 2025</a:t>
            </a:r>
            <a:endParaRPr lang="en-US" b="1">
              <a:solidFill>
                <a:schemeClr val="accent1"/>
              </a:solidFill>
            </a:endParaRPr>
          </a:p>
        </p:txBody>
      </p:sp>
    </p:spTree>
    <p:extLst>
      <p:ext uri="{BB962C8B-B14F-4D97-AF65-F5344CB8AC3E}">
        <p14:creationId xmlns:p14="http://schemas.microsoft.com/office/powerpoint/2010/main" val="2451686548"/>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slideLayout" Target="../slideLayouts/slideLayout58.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42" Type="http://schemas.openxmlformats.org/officeDocument/2006/relationships/theme" Target="../theme/theme3.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41" Type="http://schemas.openxmlformats.org/officeDocument/2006/relationships/slideLayout" Target="../slideLayouts/slideLayout60.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4.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9" Type="http://schemas.openxmlformats.org/officeDocument/2006/relationships/theme" Target="../theme/theme5.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34" Type="http://schemas.openxmlformats.org/officeDocument/2006/relationships/slideLayout" Target="../slideLayouts/slideLayout106.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38" Type="http://schemas.openxmlformats.org/officeDocument/2006/relationships/slideLayout" Target="../slideLayouts/slideLayout110.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slideLayout" Target="../slideLayouts/slideLayout109.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13.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5" Type="http://schemas.openxmlformats.org/officeDocument/2006/relationships/slideLayout" Target="../slideLayouts/slideLayout118.xml"/><Relationship Id="rId4" Type="http://schemas.openxmlformats.org/officeDocument/2006/relationships/slideLayout" Target="../slideLayouts/slideLayout11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slideLayout" Target="../slideLayouts/slideLayout146.xml"/><Relationship Id="rId3" Type="http://schemas.openxmlformats.org/officeDocument/2006/relationships/slideLayout" Target="../slideLayouts/slideLayout123.xml"/><Relationship Id="rId21" Type="http://schemas.openxmlformats.org/officeDocument/2006/relationships/slideLayout" Target="../slideLayouts/slideLayout141.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slideLayout" Target="../slideLayouts/slideLayout145.xml"/><Relationship Id="rId33" Type="http://schemas.openxmlformats.org/officeDocument/2006/relationships/theme" Target="../theme/theme8.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29" Type="http://schemas.openxmlformats.org/officeDocument/2006/relationships/slideLayout" Target="../slideLayouts/slideLayout149.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32" Type="http://schemas.openxmlformats.org/officeDocument/2006/relationships/slideLayout" Target="../slideLayouts/slideLayout152.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slideLayout" Target="../slideLayouts/slideLayout148.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31" Type="http://schemas.openxmlformats.org/officeDocument/2006/relationships/slideLayout" Target="../slideLayouts/slideLayout151.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slideLayout" Target="../slideLayouts/slideLayout147.xml"/><Relationship Id="rId30" Type="http://schemas.openxmlformats.org/officeDocument/2006/relationships/slideLayout" Target="../slideLayouts/slideLayout1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p>
            <a:r>
              <a:rPr lang="en-GB"/>
              <a:t>Click to edit Master title style</a:t>
            </a:r>
            <a:endParaRPr lang="en-US"/>
          </a:p>
        </p:txBody>
      </p:sp>
      <p:sp>
        <p:nvSpPr>
          <p:cNvPr id="10" name="Footer Placeholder 9">
            <a:extLst>
              <a:ext uri="{FF2B5EF4-FFF2-40B4-BE49-F238E27FC236}">
                <a16:creationId xmlns:a16="http://schemas.microsoft.com/office/drawing/2014/main" id="{3D6767A2-5A0F-414A-ABF2-4B52DDBFE743}"/>
              </a:ext>
            </a:extLst>
          </p:cNvPr>
          <p:cNvSpPr>
            <a:spLocks noGrp="1"/>
          </p:cNvSpPr>
          <p:nvPr>
            <p:ph type="ftr" sz="quarter" idx="3"/>
          </p:nvPr>
        </p:nvSpPr>
        <p:spPr>
          <a:xfrm>
            <a:off x="848291" y="6436556"/>
            <a:ext cx="10782000" cy="169277"/>
          </a:xfrm>
          <a:prstGeom prst="rect">
            <a:avLst/>
          </a:prstGeom>
        </p:spPr>
        <p:txBody>
          <a:bodyPr vert="horz" wrap="square" lIns="0" tIns="0" rIns="0" bIns="0" rtlCol="0" anchor="t" anchorCtr="0">
            <a:spAutoFit/>
          </a:bodyPr>
          <a:lstStyle>
            <a:lvl1pPr algn="l">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DWF Public Sector Webinar Series 2025</a:t>
            </a:r>
            <a:endParaRPr lang="en-US" b="1">
              <a:solidFill>
                <a:schemeClr val="accent1"/>
              </a:solidFill>
            </a:endParaRPr>
          </a:p>
        </p:txBody>
      </p:sp>
      <p:sp>
        <p:nvSpPr>
          <p:cNvPr id="14" name="Slide Number Placeholder 13">
            <a:extLst>
              <a:ext uri="{FF2B5EF4-FFF2-40B4-BE49-F238E27FC236}">
                <a16:creationId xmlns:a16="http://schemas.microsoft.com/office/drawing/2014/main" id="{1A8A182F-3AA5-8A4B-AA4E-A04A59A3B604}"/>
              </a:ext>
            </a:extLst>
          </p:cNvPr>
          <p:cNvSpPr>
            <a:spLocks noGrp="1"/>
          </p:cNvSpPr>
          <p:nvPr>
            <p:ph type="sldNum" sz="quarter" idx="4"/>
          </p:nvPr>
        </p:nvSpPr>
        <p:spPr>
          <a:xfrm>
            <a:off x="560291" y="6436556"/>
            <a:ext cx="288000" cy="169277"/>
          </a:xfrm>
          <a:prstGeom prst="rect">
            <a:avLst/>
          </a:prstGeom>
        </p:spPr>
        <p:txBody>
          <a:bodyPr vert="horz" lIns="0" tIns="0" rIns="0" bIns="0" rtlCol="0" anchor="t" anchorCtr="0">
            <a:spAutoFit/>
          </a:bodyPr>
          <a:lstStyle>
            <a:lvl1pPr algn="l">
              <a:defRPr sz="1100"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a:p>
        </p:txBody>
      </p:sp>
      <p:cxnSp>
        <p:nvCxnSpPr>
          <p:cNvPr id="16" name="Straight Connector 15">
            <a:extLst>
              <a:ext uri="{FF2B5EF4-FFF2-40B4-BE49-F238E27FC236}">
                <a16:creationId xmlns:a16="http://schemas.microsoft.com/office/drawing/2014/main" id="{5632BB0F-1B17-AA45-BBDB-A69680AE771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CB52CF-7C8D-1443-8ECB-36CA47CB94F7}"/>
              </a:ext>
            </a:extLst>
          </p:cNvPr>
          <p:cNvSpPr>
            <a:spLocks noGrp="1"/>
          </p:cNvSpPr>
          <p:nvPr>
            <p:ph type="body" idx="1"/>
          </p:nvPr>
        </p:nvSpPr>
        <p:spPr>
          <a:xfrm>
            <a:off x="560290" y="2059362"/>
            <a:ext cx="11080847" cy="1241365"/>
          </a:xfrm>
          <a:prstGeom prst="rect">
            <a:avLst/>
          </a:prstGeom>
        </p:spPr>
        <p:txBody>
          <a:bodyPr vert="horz"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37270900"/>
      </p:ext>
    </p:extLst>
  </p:cSld>
  <p:clrMap bg1="lt1" tx1="dk1" bg2="lt2" tx2="dk2" accent1="accent1" accent2="accent2" accent3="accent3" accent4="accent4" accent5="accent5" accent6="accent6" hlink="hlink" folHlink="folHlink"/>
  <p:sldLayoutIdLst>
    <p:sldLayoutId id="2147483720" r:id="rId1"/>
    <p:sldLayoutId id="2147483734" r:id="rId2"/>
    <p:sldLayoutId id="2147483679" r:id="rId3"/>
    <p:sldLayoutId id="2147483680" r:id="rId4"/>
  </p:sldLayoutIdLst>
  <p:hf hdr="0" dt="0"/>
  <p:txStyles>
    <p:title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3"/>
          </a:solidFill>
          <a:latin typeface="Merriweather Light" pitchFamily="2" charset="77"/>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0">
          <p15:clr>
            <a:srgbClr val="F26B43"/>
          </p15:clr>
        </p15:guide>
        <p15:guide id="2" orient="horz" pos="3974">
          <p15:clr>
            <a:srgbClr val="F26B43"/>
          </p15:clr>
        </p15:guide>
        <p15:guide id="3" orient="horz" pos="2160">
          <p15:clr>
            <a:srgbClr val="F26B43"/>
          </p15:clr>
        </p15:guide>
        <p15:guide id="4" pos="347">
          <p15:clr>
            <a:srgbClr val="F26B43"/>
          </p15:clr>
        </p15:guide>
        <p15:guide id="5" pos="7333">
          <p15:clr>
            <a:srgbClr val="F26B43"/>
          </p15:clr>
        </p15:guide>
        <p15:guide id="6" pos="960">
          <p15:clr>
            <a:srgbClr val="F26B43"/>
          </p15:clr>
        </p15:guide>
        <p15:guide id="7" pos="1050">
          <p15:clr>
            <a:srgbClr val="F26B43"/>
          </p15:clr>
        </p15:guide>
        <p15:guide id="8" pos="1663">
          <p15:clr>
            <a:srgbClr val="F26B43"/>
          </p15:clr>
        </p15:guide>
        <p15:guide id="9" pos="1762">
          <p15:clr>
            <a:srgbClr val="F26B43"/>
          </p15:clr>
        </p15:guide>
        <p15:guide id="10" pos="6720">
          <p15:clr>
            <a:srgbClr val="F26B43"/>
          </p15:clr>
        </p15:guide>
        <p15:guide id="11" pos="6630">
          <p15:clr>
            <a:srgbClr val="F26B43"/>
          </p15:clr>
        </p15:guide>
        <p15:guide id="12" pos="6017">
          <p15:clr>
            <a:srgbClr val="F26B43"/>
          </p15:clr>
        </p15:guide>
        <p15:guide id="13" pos="5920">
          <p15:clr>
            <a:srgbClr val="F26B43"/>
          </p15:clr>
        </p15:guide>
        <p15:guide id="14" pos="2377">
          <p15:clr>
            <a:srgbClr val="F26B43"/>
          </p15:clr>
        </p15:guide>
        <p15:guide id="15" pos="2469">
          <p15:clr>
            <a:srgbClr val="F26B43"/>
          </p15:clr>
        </p15:guide>
        <p15:guide id="16" pos="5300">
          <p15:clr>
            <a:srgbClr val="F26B43"/>
          </p15:clr>
        </p15:guide>
        <p15:guide id="17" pos="5201">
          <p15:clr>
            <a:srgbClr val="F26B43"/>
          </p15:clr>
        </p15:guide>
        <p15:guide id="18" pos="3083">
          <p15:clr>
            <a:srgbClr val="F26B43"/>
          </p15:clr>
        </p15:guide>
        <p15:guide id="19" pos="3175">
          <p15:clr>
            <a:srgbClr val="F26B43"/>
          </p15:clr>
        </p15:guide>
        <p15:guide id="20" pos="4593">
          <p15:clr>
            <a:srgbClr val="F26B43"/>
          </p15:clr>
        </p15:guide>
        <p15:guide id="21" pos="4506">
          <p15:clr>
            <a:srgbClr val="F26B43"/>
          </p15:clr>
        </p15:guide>
        <p15:guide id="22" pos="3795">
          <p15:clr>
            <a:srgbClr val="F26B43"/>
          </p15:clr>
        </p15:guide>
        <p15:guide id="23" pos="3887">
          <p15:clr>
            <a:srgbClr val="F26B43"/>
          </p15:clr>
        </p15:guide>
        <p15:guide id="24" orient="horz" pos="12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p>
            <a:r>
              <a:rPr lang="en-GB"/>
              <a:t>Click to edit Master title style</a:t>
            </a:r>
            <a:endParaRPr lang="en-US"/>
          </a:p>
        </p:txBody>
      </p:sp>
      <p:sp>
        <p:nvSpPr>
          <p:cNvPr id="10" name="Footer Placeholder 9">
            <a:extLst>
              <a:ext uri="{FF2B5EF4-FFF2-40B4-BE49-F238E27FC236}">
                <a16:creationId xmlns:a16="http://schemas.microsoft.com/office/drawing/2014/main" id="{3D6767A2-5A0F-414A-ABF2-4B52DDBFE743}"/>
              </a:ext>
            </a:extLst>
          </p:cNvPr>
          <p:cNvSpPr>
            <a:spLocks noGrp="1"/>
          </p:cNvSpPr>
          <p:nvPr>
            <p:ph type="ftr" sz="quarter" idx="3"/>
          </p:nvPr>
        </p:nvSpPr>
        <p:spPr>
          <a:xfrm>
            <a:off x="848291" y="6436556"/>
            <a:ext cx="10782000" cy="169277"/>
          </a:xfrm>
          <a:prstGeom prst="rect">
            <a:avLst/>
          </a:prstGeom>
        </p:spPr>
        <p:txBody>
          <a:bodyPr vert="horz" wrap="square" lIns="0" tIns="0" rIns="0" bIns="0" rtlCol="0" anchor="t" anchorCtr="0">
            <a:spAutoFit/>
          </a:bodyPr>
          <a:lstStyle>
            <a:lvl1pPr algn="l">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DWF Public Sector Webinar Series 2025</a:t>
            </a:r>
            <a:endParaRPr lang="en-US" b="1">
              <a:solidFill>
                <a:schemeClr val="accent1"/>
              </a:solidFill>
            </a:endParaRPr>
          </a:p>
        </p:txBody>
      </p:sp>
      <p:sp>
        <p:nvSpPr>
          <p:cNvPr id="14" name="Slide Number Placeholder 13">
            <a:extLst>
              <a:ext uri="{FF2B5EF4-FFF2-40B4-BE49-F238E27FC236}">
                <a16:creationId xmlns:a16="http://schemas.microsoft.com/office/drawing/2014/main" id="{1A8A182F-3AA5-8A4B-AA4E-A04A59A3B604}"/>
              </a:ext>
            </a:extLst>
          </p:cNvPr>
          <p:cNvSpPr>
            <a:spLocks noGrp="1"/>
          </p:cNvSpPr>
          <p:nvPr>
            <p:ph type="sldNum" sz="quarter" idx="4"/>
          </p:nvPr>
        </p:nvSpPr>
        <p:spPr>
          <a:xfrm>
            <a:off x="560291" y="6436556"/>
            <a:ext cx="288000" cy="169277"/>
          </a:xfrm>
          <a:prstGeom prst="rect">
            <a:avLst/>
          </a:prstGeom>
        </p:spPr>
        <p:txBody>
          <a:bodyPr vert="horz" lIns="0" tIns="0" rIns="0" bIns="0" rtlCol="0" anchor="t" anchorCtr="0">
            <a:spAutoFit/>
          </a:bodyPr>
          <a:lstStyle>
            <a:lvl1pPr algn="l">
              <a:defRPr sz="1100"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a:p>
        </p:txBody>
      </p:sp>
      <p:cxnSp>
        <p:nvCxnSpPr>
          <p:cNvPr id="16" name="Straight Connector 15">
            <a:extLst>
              <a:ext uri="{FF2B5EF4-FFF2-40B4-BE49-F238E27FC236}">
                <a16:creationId xmlns:a16="http://schemas.microsoft.com/office/drawing/2014/main" id="{5632BB0F-1B17-AA45-BBDB-A69680AE771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CB52CF-7C8D-1443-8ECB-36CA47CB94F7}"/>
              </a:ext>
            </a:extLst>
          </p:cNvPr>
          <p:cNvSpPr>
            <a:spLocks noGrp="1"/>
          </p:cNvSpPr>
          <p:nvPr>
            <p:ph type="body" idx="1"/>
          </p:nvPr>
        </p:nvSpPr>
        <p:spPr>
          <a:xfrm>
            <a:off x="560290" y="2059362"/>
            <a:ext cx="11080847" cy="1241365"/>
          </a:xfrm>
          <a:prstGeom prst="rect">
            <a:avLst/>
          </a:prstGeom>
        </p:spPr>
        <p:txBody>
          <a:bodyPr vert="horz"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46144392"/>
      </p:ext>
    </p:extLst>
  </p:cSld>
  <p:clrMap bg1="lt1" tx1="dk1" bg2="lt2" tx2="dk2" accent1="accent1" accent2="accent2" accent3="accent3" accent4="accent4" accent5="accent5" accent6="accent6" hlink="hlink" folHlink="folHlink"/>
  <p:sldLayoutIdLst>
    <p:sldLayoutId id="2147483690" r:id="rId1"/>
    <p:sldLayoutId id="2147483719" r:id="rId2"/>
    <p:sldLayoutId id="2147483676" r:id="rId3"/>
    <p:sldLayoutId id="2147483685" r:id="rId4"/>
    <p:sldLayoutId id="2147483708" r:id="rId5"/>
    <p:sldLayoutId id="2147483967" r:id="rId6"/>
    <p:sldLayoutId id="2147483711" r:id="rId7"/>
    <p:sldLayoutId id="2147483714" r:id="rId8"/>
    <p:sldLayoutId id="2147483983" r:id="rId9"/>
    <p:sldLayoutId id="2147483981" r:id="rId10"/>
    <p:sldLayoutId id="2147483984" r:id="rId11"/>
    <p:sldLayoutId id="2147483985" r:id="rId12"/>
    <p:sldLayoutId id="2147483986" r:id="rId13"/>
    <p:sldLayoutId id="2147483966" r:id="rId14"/>
    <p:sldLayoutId id="2147483718" r:id="rId15"/>
  </p:sldLayoutIdLst>
  <p:hf hdr="0" dt="0"/>
  <p:txStyles>
    <p:title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3"/>
          </a:solidFill>
          <a:latin typeface="Merriweather Light" pitchFamily="2" charset="77"/>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0" userDrawn="1">
          <p15:clr>
            <a:srgbClr val="F26B43"/>
          </p15:clr>
        </p15:guide>
        <p15:guide id="2" orient="horz" pos="3974" userDrawn="1">
          <p15:clr>
            <a:srgbClr val="F26B43"/>
          </p15:clr>
        </p15:guide>
        <p15:guide id="3" orient="horz" pos="2160" userDrawn="1">
          <p15:clr>
            <a:srgbClr val="F26B43"/>
          </p15:clr>
        </p15:guide>
        <p15:guide id="4" pos="347" userDrawn="1">
          <p15:clr>
            <a:srgbClr val="F26B43"/>
          </p15:clr>
        </p15:guide>
        <p15:guide id="5" pos="7333" userDrawn="1">
          <p15:clr>
            <a:srgbClr val="F26B43"/>
          </p15:clr>
        </p15:guide>
        <p15:guide id="6" pos="960" userDrawn="1">
          <p15:clr>
            <a:srgbClr val="F26B43"/>
          </p15:clr>
        </p15:guide>
        <p15:guide id="7" pos="1050" userDrawn="1">
          <p15:clr>
            <a:srgbClr val="F26B43"/>
          </p15:clr>
        </p15:guide>
        <p15:guide id="8" pos="1663" userDrawn="1">
          <p15:clr>
            <a:srgbClr val="F26B43"/>
          </p15:clr>
        </p15:guide>
        <p15:guide id="9" pos="1762" userDrawn="1">
          <p15:clr>
            <a:srgbClr val="F26B43"/>
          </p15:clr>
        </p15:guide>
        <p15:guide id="10" pos="6720" userDrawn="1">
          <p15:clr>
            <a:srgbClr val="F26B43"/>
          </p15:clr>
        </p15:guide>
        <p15:guide id="11" pos="6630" userDrawn="1">
          <p15:clr>
            <a:srgbClr val="F26B43"/>
          </p15:clr>
        </p15:guide>
        <p15:guide id="12" pos="6017" userDrawn="1">
          <p15:clr>
            <a:srgbClr val="F26B43"/>
          </p15:clr>
        </p15:guide>
        <p15:guide id="13" pos="5920" userDrawn="1">
          <p15:clr>
            <a:srgbClr val="F26B43"/>
          </p15:clr>
        </p15:guide>
        <p15:guide id="14" pos="2377" userDrawn="1">
          <p15:clr>
            <a:srgbClr val="F26B43"/>
          </p15:clr>
        </p15:guide>
        <p15:guide id="15" pos="2469" userDrawn="1">
          <p15:clr>
            <a:srgbClr val="F26B43"/>
          </p15:clr>
        </p15:guide>
        <p15:guide id="16" pos="5300" userDrawn="1">
          <p15:clr>
            <a:srgbClr val="F26B43"/>
          </p15:clr>
        </p15:guide>
        <p15:guide id="17" pos="5201" userDrawn="1">
          <p15:clr>
            <a:srgbClr val="F26B43"/>
          </p15:clr>
        </p15:guide>
        <p15:guide id="18" pos="3083" userDrawn="1">
          <p15:clr>
            <a:srgbClr val="F26B43"/>
          </p15:clr>
        </p15:guide>
        <p15:guide id="19" pos="3175" userDrawn="1">
          <p15:clr>
            <a:srgbClr val="F26B43"/>
          </p15:clr>
        </p15:guide>
        <p15:guide id="20" pos="4593" userDrawn="1">
          <p15:clr>
            <a:srgbClr val="F26B43"/>
          </p15:clr>
        </p15:guide>
        <p15:guide id="21" pos="4506" userDrawn="1">
          <p15:clr>
            <a:srgbClr val="F26B43"/>
          </p15:clr>
        </p15:guide>
        <p15:guide id="22" pos="3795" userDrawn="1">
          <p15:clr>
            <a:srgbClr val="F26B43"/>
          </p15:clr>
        </p15:guide>
        <p15:guide id="23" pos="3887" userDrawn="1">
          <p15:clr>
            <a:srgbClr val="F26B43"/>
          </p15:clr>
        </p15:guide>
        <p15:guide id="24" orient="horz" pos="129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p>
            <a:r>
              <a:rPr lang="en-GB"/>
              <a:t>Click to edit Master title style</a:t>
            </a:r>
            <a:endParaRPr lang="en-US"/>
          </a:p>
        </p:txBody>
      </p:sp>
      <p:sp>
        <p:nvSpPr>
          <p:cNvPr id="10" name="Footer Placeholder 9">
            <a:extLst>
              <a:ext uri="{FF2B5EF4-FFF2-40B4-BE49-F238E27FC236}">
                <a16:creationId xmlns:a16="http://schemas.microsoft.com/office/drawing/2014/main" id="{3D6767A2-5A0F-414A-ABF2-4B52DDBFE743}"/>
              </a:ext>
            </a:extLst>
          </p:cNvPr>
          <p:cNvSpPr>
            <a:spLocks noGrp="1"/>
          </p:cNvSpPr>
          <p:nvPr>
            <p:ph type="ftr" sz="quarter" idx="3"/>
          </p:nvPr>
        </p:nvSpPr>
        <p:spPr>
          <a:xfrm>
            <a:off x="848291" y="6436556"/>
            <a:ext cx="10782000" cy="169277"/>
          </a:xfrm>
          <a:prstGeom prst="rect">
            <a:avLst/>
          </a:prstGeom>
        </p:spPr>
        <p:txBody>
          <a:bodyPr vert="horz" wrap="square" lIns="0" tIns="0" rIns="0" bIns="0" rtlCol="0" anchor="t" anchorCtr="0">
            <a:spAutoFit/>
          </a:bodyPr>
          <a:lstStyle>
            <a:lvl1pPr algn="l">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DWF Public Sector Webinar Series 2025</a:t>
            </a:r>
            <a:endParaRPr lang="en-US" b="1">
              <a:solidFill>
                <a:schemeClr val="accent1"/>
              </a:solidFill>
            </a:endParaRPr>
          </a:p>
        </p:txBody>
      </p:sp>
      <p:sp>
        <p:nvSpPr>
          <p:cNvPr id="14" name="Slide Number Placeholder 13">
            <a:extLst>
              <a:ext uri="{FF2B5EF4-FFF2-40B4-BE49-F238E27FC236}">
                <a16:creationId xmlns:a16="http://schemas.microsoft.com/office/drawing/2014/main" id="{1A8A182F-3AA5-8A4B-AA4E-A04A59A3B604}"/>
              </a:ext>
            </a:extLst>
          </p:cNvPr>
          <p:cNvSpPr>
            <a:spLocks noGrp="1"/>
          </p:cNvSpPr>
          <p:nvPr>
            <p:ph type="sldNum" sz="quarter" idx="4"/>
          </p:nvPr>
        </p:nvSpPr>
        <p:spPr>
          <a:xfrm>
            <a:off x="560291" y="6436556"/>
            <a:ext cx="288000" cy="169277"/>
          </a:xfrm>
          <a:prstGeom prst="rect">
            <a:avLst/>
          </a:prstGeom>
        </p:spPr>
        <p:txBody>
          <a:bodyPr vert="horz" lIns="0" tIns="0" rIns="0" bIns="0" rtlCol="0" anchor="t" anchorCtr="0">
            <a:spAutoFit/>
          </a:bodyPr>
          <a:lstStyle>
            <a:lvl1pPr algn="l">
              <a:defRPr sz="1100"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a:p>
        </p:txBody>
      </p:sp>
      <p:cxnSp>
        <p:nvCxnSpPr>
          <p:cNvPr id="16" name="Straight Connector 15">
            <a:extLst>
              <a:ext uri="{FF2B5EF4-FFF2-40B4-BE49-F238E27FC236}">
                <a16:creationId xmlns:a16="http://schemas.microsoft.com/office/drawing/2014/main" id="{5632BB0F-1B17-AA45-BBDB-A69680AE771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CB52CF-7C8D-1443-8ECB-36CA47CB94F7}"/>
              </a:ext>
            </a:extLst>
          </p:cNvPr>
          <p:cNvSpPr>
            <a:spLocks noGrp="1"/>
          </p:cNvSpPr>
          <p:nvPr>
            <p:ph type="body" idx="1"/>
          </p:nvPr>
        </p:nvSpPr>
        <p:spPr>
          <a:xfrm>
            <a:off x="560290" y="2059362"/>
            <a:ext cx="11080847" cy="1241365"/>
          </a:xfrm>
          <a:prstGeom prst="rect">
            <a:avLst/>
          </a:prstGeom>
        </p:spPr>
        <p:txBody>
          <a:bodyPr vert="horz"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41559701"/>
      </p:ext>
    </p:extLst>
  </p:cSld>
  <p:clrMap bg1="lt1" tx1="dk1" bg2="lt2" tx2="dk2" accent1="accent1" accent2="accent2" accent3="accent3" accent4="accent4" accent5="accent5" accent6="accent6" hlink="hlink" folHlink="folHlink"/>
  <p:sldLayoutIdLst>
    <p:sldLayoutId id="2147483700" r:id="rId1"/>
    <p:sldLayoutId id="2147483936" r:id="rId2"/>
    <p:sldLayoutId id="2147483738" r:id="rId3"/>
    <p:sldLayoutId id="2147483937" r:id="rId4"/>
    <p:sldLayoutId id="2147483741" r:id="rId5"/>
    <p:sldLayoutId id="2147483938" r:id="rId6"/>
    <p:sldLayoutId id="2147483742" r:id="rId7"/>
    <p:sldLayoutId id="2147483939" r:id="rId8"/>
    <p:sldLayoutId id="2147483701" r:id="rId9"/>
    <p:sldLayoutId id="2147483970" r:id="rId10"/>
    <p:sldLayoutId id="2147483971" r:id="rId11"/>
    <p:sldLayoutId id="2147483972" r:id="rId12"/>
    <p:sldLayoutId id="2147483987" r:id="rId13"/>
    <p:sldLayoutId id="2147483988" r:id="rId14"/>
    <p:sldLayoutId id="2147483989" r:id="rId15"/>
    <p:sldLayoutId id="2147483953" r:id="rId16"/>
    <p:sldLayoutId id="2147483965" r:id="rId17"/>
    <p:sldLayoutId id="2147483954" r:id="rId18"/>
    <p:sldLayoutId id="2147483665" r:id="rId19"/>
    <p:sldLayoutId id="2147483698" r:id="rId20"/>
    <p:sldLayoutId id="2147483959" r:id="rId21"/>
    <p:sldLayoutId id="2147483963" r:id="rId22"/>
    <p:sldLayoutId id="2147483990" r:id="rId23"/>
    <p:sldLayoutId id="2147483669" r:id="rId24"/>
    <p:sldLayoutId id="2147483686" r:id="rId25"/>
    <p:sldLayoutId id="2147483958" r:id="rId26"/>
    <p:sldLayoutId id="2147483960" r:id="rId27"/>
    <p:sldLayoutId id="2147483942" r:id="rId28"/>
    <p:sldLayoutId id="2147483974" r:id="rId29"/>
    <p:sldLayoutId id="2147483673" r:id="rId30"/>
    <p:sldLayoutId id="2147483975" r:id="rId31"/>
    <p:sldLayoutId id="2147483736" r:id="rId32"/>
    <p:sldLayoutId id="2147483968" r:id="rId33"/>
    <p:sldLayoutId id="2147483737" r:id="rId34"/>
    <p:sldLayoutId id="2147483973" r:id="rId35"/>
    <p:sldLayoutId id="2147483934" r:id="rId36"/>
    <p:sldLayoutId id="2147483935" r:id="rId37"/>
    <p:sldLayoutId id="2147483961" r:id="rId38"/>
    <p:sldLayoutId id="2147483993" r:id="rId39"/>
    <p:sldLayoutId id="2147483962" r:id="rId40"/>
    <p:sldLayoutId id="2147483957" r:id="rId41"/>
  </p:sldLayoutIdLst>
  <p:hf hdr="0" dt="0"/>
  <p:txStyles>
    <p:title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3"/>
          </a:solidFill>
          <a:latin typeface="Merriweather Light" pitchFamily="2" charset="77"/>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0" userDrawn="1">
          <p15:clr>
            <a:srgbClr val="F26B43"/>
          </p15:clr>
        </p15:guide>
        <p15:guide id="2" orient="horz" pos="3974" userDrawn="1">
          <p15:clr>
            <a:srgbClr val="F26B43"/>
          </p15:clr>
        </p15:guide>
        <p15:guide id="3" orient="horz" pos="2160" userDrawn="1">
          <p15:clr>
            <a:srgbClr val="F26B43"/>
          </p15:clr>
        </p15:guide>
        <p15:guide id="4" pos="347" userDrawn="1">
          <p15:clr>
            <a:srgbClr val="F26B43"/>
          </p15:clr>
        </p15:guide>
        <p15:guide id="5" pos="7333" userDrawn="1">
          <p15:clr>
            <a:srgbClr val="F26B43"/>
          </p15:clr>
        </p15:guide>
        <p15:guide id="6" pos="960" userDrawn="1">
          <p15:clr>
            <a:srgbClr val="F26B43"/>
          </p15:clr>
        </p15:guide>
        <p15:guide id="7" pos="1050" userDrawn="1">
          <p15:clr>
            <a:srgbClr val="F26B43"/>
          </p15:clr>
        </p15:guide>
        <p15:guide id="8" pos="1663" userDrawn="1">
          <p15:clr>
            <a:srgbClr val="F26B43"/>
          </p15:clr>
        </p15:guide>
        <p15:guide id="9" pos="1762" userDrawn="1">
          <p15:clr>
            <a:srgbClr val="F26B43"/>
          </p15:clr>
        </p15:guide>
        <p15:guide id="10" pos="6720" userDrawn="1">
          <p15:clr>
            <a:srgbClr val="F26B43"/>
          </p15:clr>
        </p15:guide>
        <p15:guide id="11" pos="6630" userDrawn="1">
          <p15:clr>
            <a:srgbClr val="F26B43"/>
          </p15:clr>
        </p15:guide>
        <p15:guide id="12" pos="6017" userDrawn="1">
          <p15:clr>
            <a:srgbClr val="F26B43"/>
          </p15:clr>
        </p15:guide>
        <p15:guide id="13" pos="5920" userDrawn="1">
          <p15:clr>
            <a:srgbClr val="F26B43"/>
          </p15:clr>
        </p15:guide>
        <p15:guide id="14" pos="2377" userDrawn="1">
          <p15:clr>
            <a:srgbClr val="F26B43"/>
          </p15:clr>
        </p15:guide>
        <p15:guide id="15" pos="2469" userDrawn="1">
          <p15:clr>
            <a:srgbClr val="F26B43"/>
          </p15:clr>
        </p15:guide>
        <p15:guide id="16" pos="5300" userDrawn="1">
          <p15:clr>
            <a:srgbClr val="F26B43"/>
          </p15:clr>
        </p15:guide>
        <p15:guide id="17" pos="5201" userDrawn="1">
          <p15:clr>
            <a:srgbClr val="F26B43"/>
          </p15:clr>
        </p15:guide>
        <p15:guide id="18" pos="3083" userDrawn="1">
          <p15:clr>
            <a:srgbClr val="F26B43"/>
          </p15:clr>
        </p15:guide>
        <p15:guide id="19" pos="3175" userDrawn="1">
          <p15:clr>
            <a:srgbClr val="F26B43"/>
          </p15:clr>
        </p15:guide>
        <p15:guide id="20" pos="4593" userDrawn="1">
          <p15:clr>
            <a:srgbClr val="F26B43"/>
          </p15:clr>
        </p15:guide>
        <p15:guide id="21" pos="4506" userDrawn="1">
          <p15:clr>
            <a:srgbClr val="F26B43"/>
          </p15:clr>
        </p15:guide>
        <p15:guide id="22" pos="3795" userDrawn="1">
          <p15:clr>
            <a:srgbClr val="F26B43"/>
          </p15:clr>
        </p15:guide>
        <p15:guide id="23" pos="3887" userDrawn="1">
          <p15:clr>
            <a:srgbClr val="F26B43"/>
          </p15:clr>
        </p15:guide>
        <p15:guide id="24" orient="horz" pos="129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p>
            <a:r>
              <a:rPr lang="en-GB"/>
              <a:t>Click to edit Master title style</a:t>
            </a:r>
            <a:endParaRPr lang="en-US"/>
          </a:p>
        </p:txBody>
      </p:sp>
      <p:sp>
        <p:nvSpPr>
          <p:cNvPr id="10" name="Footer Placeholder 9">
            <a:extLst>
              <a:ext uri="{FF2B5EF4-FFF2-40B4-BE49-F238E27FC236}">
                <a16:creationId xmlns:a16="http://schemas.microsoft.com/office/drawing/2014/main" id="{3D6767A2-5A0F-414A-ABF2-4B52DDBFE743}"/>
              </a:ext>
            </a:extLst>
          </p:cNvPr>
          <p:cNvSpPr>
            <a:spLocks noGrp="1"/>
          </p:cNvSpPr>
          <p:nvPr>
            <p:ph type="ftr" sz="quarter" idx="3"/>
          </p:nvPr>
        </p:nvSpPr>
        <p:spPr>
          <a:xfrm>
            <a:off x="848291" y="6436556"/>
            <a:ext cx="10782000" cy="169277"/>
          </a:xfrm>
          <a:prstGeom prst="rect">
            <a:avLst/>
          </a:prstGeom>
        </p:spPr>
        <p:txBody>
          <a:bodyPr vert="horz" wrap="square" lIns="0" tIns="0" rIns="0" bIns="0" rtlCol="0" anchor="t" anchorCtr="0">
            <a:spAutoFit/>
          </a:bodyPr>
          <a:lstStyle>
            <a:lvl1pPr algn="l">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DWF Public Sector Webinar Series 2025</a:t>
            </a:r>
            <a:endParaRPr lang="en-US" b="1">
              <a:solidFill>
                <a:schemeClr val="accent1"/>
              </a:solidFill>
            </a:endParaRPr>
          </a:p>
        </p:txBody>
      </p:sp>
      <p:sp>
        <p:nvSpPr>
          <p:cNvPr id="14" name="Slide Number Placeholder 13">
            <a:extLst>
              <a:ext uri="{FF2B5EF4-FFF2-40B4-BE49-F238E27FC236}">
                <a16:creationId xmlns:a16="http://schemas.microsoft.com/office/drawing/2014/main" id="{1A8A182F-3AA5-8A4B-AA4E-A04A59A3B604}"/>
              </a:ext>
            </a:extLst>
          </p:cNvPr>
          <p:cNvSpPr>
            <a:spLocks noGrp="1"/>
          </p:cNvSpPr>
          <p:nvPr>
            <p:ph type="sldNum" sz="quarter" idx="4"/>
          </p:nvPr>
        </p:nvSpPr>
        <p:spPr>
          <a:xfrm>
            <a:off x="560291" y="6436556"/>
            <a:ext cx="288000" cy="169277"/>
          </a:xfrm>
          <a:prstGeom prst="rect">
            <a:avLst/>
          </a:prstGeom>
        </p:spPr>
        <p:txBody>
          <a:bodyPr vert="horz" lIns="0" tIns="0" rIns="0" bIns="0" rtlCol="0" anchor="t" anchorCtr="0">
            <a:spAutoFit/>
          </a:bodyPr>
          <a:lstStyle>
            <a:lvl1pPr algn="l">
              <a:defRPr sz="1100"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a:p>
        </p:txBody>
      </p:sp>
      <p:cxnSp>
        <p:nvCxnSpPr>
          <p:cNvPr id="16" name="Straight Connector 15">
            <a:extLst>
              <a:ext uri="{FF2B5EF4-FFF2-40B4-BE49-F238E27FC236}">
                <a16:creationId xmlns:a16="http://schemas.microsoft.com/office/drawing/2014/main" id="{5632BB0F-1B17-AA45-BBDB-A69680AE771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CB52CF-7C8D-1443-8ECB-36CA47CB94F7}"/>
              </a:ext>
            </a:extLst>
          </p:cNvPr>
          <p:cNvSpPr>
            <a:spLocks noGrp="1"/>
          </p:cNvSpPr>
          <p:nvPr>
            <p:ph type="body" idx="1"/>
          </p:nvPr>
        </p:nvSpPr>
        <p:spPr>
          <a:xfrm>
            <a:off x="560290" y="2059362"/>
            <a:ext cx="11080847" cy="1241365"/>
          </a:xfrm>
          <a:prstGeom prst="rect">
            <a:avLst/>
          </a:prstGeom>
        </p:spPr>
        <p:txBody>
          <a:bodyPr vert="horz"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59860514"/>
      </p:ext>
    </p:extLst>
  </p:cSld>
  <p:clrMap bg1="lt1" tx1="dk1" bg2="lt2" tx2="dk2" accent1="accent1" accent2="accent2" accent3="accent3" accent4="accent4" accent5="accent5" accent6="accent6" hlink="hlink" folHlink="folHlink"/>
  <p:sldLayoutIdLst>
    <p:sldLayoutId id="2147483743" r:id="rId1"/>
    <p:sldLayoutId id="2147483969" r:id="rId2"/>
    <p:sldLayoutId id="2147483976" r:id="rId3"/>
    <p:sldLayoutId id="2147483977" r:id="rId4"/>
    <p:sldLayoutId id="2147483994" r:id="rId5"/>
    <p:sldLayoutId id="2147483995" r:id="rId6"/>
    <p:sldLayoutId id="2147483996" r:id="rId7"/>
    <p:sldLayoutId id="2147483991" r:id="rId8"/>
    <p:sldLayoutId id="2147483992" r:id="rId9"/>
    <p:sldLayoutId id="2147483956" r:id="rId10"/>
    <p:sldLayoutId id="2147483688" r:id="rId11"/>
    <p:sldLayoutId id="2147483689" r:id="rId12"/>
  </p:sldLayoutIdLst>
  <p:hf hdr="0" dt="0"/>
  <p:txStyles>
    <p:title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3"/>
          </a:solidFill>
          <a:latin typeface="Merriweather Light" pitchFamily="2" charset="77"/>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0" userDrawn="1">
          <p15:clr>
            <a:srgbClr val="F26B43"/>
          </p15:clr>
        </p15:guide>
        <p15:guide id="2" orient="horz" pos="3974" userDrawn="1">
          <p15:clr>
            <a:srgbClr val="F26B43"/>
          </p15:clr>
        </p15:guide>
        <p15:guide id="3" orient="horz" pos="2160" userDrawn="1">
          <p15:clr>
            <a:srgbClr val="F26B43"/>
          </p15:clr>
        </p15:guide>
        <p15:guide id="4" pos="347" userDrawn="1">
          <p15:clr>
            <a:srgbClr val="F26B43"/>
          </p15:clr>
        </p15:guide>
        <p15:guide id="5" pos="7333" userDrawn="1">
          <p15:clr>
            <a:srgbClr val="F26B43"/>
          </p15:clr>
        </p15:guide>
        <p15:guide id="6" pos="960" userDrawn="1">
          <p15:clr>
            <a:srgbClr val="F26B43"/>
          </p15:clr>
        </p15:guide>
        <p15:guide id="7" pos="1050" userDrawn="1">
          <p15:clr>
            <a:srgbClr val="F26B43"/>
          </p15:clr>
        </p15:guide>
        <p15:guide id="8" pos="1663" userDrawn="1">
          <p15:clr>
            <a:srgbClr val="F26B43"/>
          </p15:clr>
        </p15:guide>
        <p15:guide id="9" pos="1762" userDrawn="1">
          <p15:clr>
            <a:srgbClr val="F26B43"/>
          </p15:clr>
        </p15:guide>
        <p15:guide id="10" pos="6720" userDrawn="1">
          <p15:clr>
            <a:srgbClr val="F26B43"/>
          </p15:clr>
        </p15:guide>
        <p15:guide id="11" pos="6630" userDrawn="1">
          <p15:clr>
            <a:srgbClr val="F26B43"/>
          </p15:clr>
        </p15:guide>
        <p15:guide id="12" pos="6017" userDrawn="1">
          <p15:clr>
            <a:srgbClr val="F26B43"/>
          </p15:clr>
        </p15:guide>
        <p15:guide id="13" pos="5920" userDrawn="1">
          <p15:clr>
            <a:srgbClr val="F26B43"/>
          </p15:clr>
        </p15:guide>
        <p15:guide id="14" pos="2377" userDrawn="1">
          <p15:clr>
            <a:srgbClr val="F26B43"/>
          </p15:clr>
        </p15:guide>
        <p15:guide id="15" pos="2469" userDrawn="1">
          <p15:clr>
            <a:srgbClr val="F26B43"/>
          </p15:clr>
        </p15:guide>
        <p15:guide id="16" pos="5300" userDrawn="1">
          <p15:clr>
            <a:srgbClr val="F26B43"/>
          </p15:clr>
        </p15:guide>
        <p15:guide id="17" pos="5201" userDrawn="1">
          <p15:clr>
            <a:srgbClr val="F26B43"/>
          </p15:clr>
        </p15:guide>
        <p15:guide id="18" pos="3083" userDrawn="1">
          <p15:clr>
            <a:srgbClr val="F26B43"/>
          </p15:clr>
        </p15:guide>
        <p15:guide id="19" pos="3175" userDrawn="1">
          <p15:clr>
            <a:srgbClr val="F26B43"/>
          </p15:clr>
        </p15:guide>
        <p15:guide id="20" pos="4593" userDrawn="1">
          <p15:clr>
            <a:srgbClr val="F26B43"/>
          </p15:clr>
        </p15:guide>
        <p15:guide id="21" pos="4506" userDrawn="1">
          <p15:clr>
            <a:srgbClr val="F26B43"/>
          </p15:clr>
        </p15:guide>
        <p15:guide id="22" pos="3795" userDrawn="1">
          <p15:clr>
            <a:srgbClr val="F26B43"/>
          </p15:clr>
        </p15:guide>
        <p15:guide id="23" pos="3887" userDrawn="1">
          <p15:clr>
            <a:srgbClr val="F26B43"/>
          </p15:clr>
        </p15:guide>
        <p15:guide id="24" orient="horz" pos="129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p>
            <a:r>
              <a:rPr lang="en-GB"/>
              <a:t>Click to edit Master title style</a:t>
            </a:r>
            <a:endParaRPr lang="en-US"/>
          </a:p>
        </p:txBody>
      </p:sp>
      <p:sp>
        <p:nvSpPr>
          <p:cNvPr id="10" name="Footer Placeholder 9">
            <a:extLst>
              <a:ext uri="{FF2B5EF4-FFF2-40B4-BE49-F238E27FC236}">
                <a16:creationId xmlns:a16="http://schemas.microsoft.com/office/drawing/2014/main" id="{3D6767A2-5A0F-414A-ABF2-4B52DDBFE743}"/>
              </a:ext>
            </a:extLst>
          </p:cNvPr>
          <p:cNvSpPr>
            <a:spLocks noGrp="1"/>
          </p:cNvSpPr>
          <p:nvPr>
            <p:ph type="ftr" sz="quarter" idx="3"/>
          </p:nvPr>
        </p:nvSpPr>
        <p:spPr>
          <a:xfrm>
            <a:off x="848291" y="6436556"/>
            <a:ext cx="10782000" cy="169277"/>
          </a:xfrm>
          <a:prstGeom prst="rect">
            <a:avLst/>
          </a:prstGeom>
        </p:spPr>
        <p:txBody>
          <a:bodyPr vert="horz" wrap="square" lIns="0" tIns="0" rIns="0" bIns="0" rtlCol="0" anchor="t" anchorCtr="0">
            <a:spAutoFit/>
          </a:bodyPr>
          <a:lstStyle>
            <a:lvl1pPr algn="l">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DWF Public Sector Webinar Series 2025</a:t>
            </a:r>
            <a:endParaRPr lang="en-US" b="1">
              <a:solidFill>
                <a:schemeClr val="accent1"/>
              </a:solidFill>
            </a:endParaRPr>
          </a:p>
        </p:txBody>
      </p:sp>
      <p:sp>
        <p:nvSpPr>
          <p:cNvPr id="14" name="Slide Number Placeholder 13">
            <a:extLst>
              <a:ext uri="{FF2B5EF4-FFF2-40B4-BE49-F238E27FC236}">
                <a16:creationId xmlns:a16="http://schemas.microsoft.com/office/drawing/2014/main" id="{1A8A182F-3AA5-8A4B-AA4E-A04A59A3B604}"/>
              </a:ext>
            </a:extLst>
          </p:cNvPr>
          <p:cNvSpPr>
            <a:spLocks noGrp="1"/>
          </p:cNvSpPr>
          <p:nvPr>
            <p:ph type="sldNum" sz="quarter" idx="4"/>
          </p:nvPr>
        </p:nvSpPr>
        <p:spPr>
          <a:xfrm>
            <a:off x="560291" y="6436556"/>
            <a:ext cx="288000" cy="169277"/>
          </a:xfrm>
          <a:prstGeom prst="rect">
            <a:avLst/>
          </a:prstGeom>
        </p:spPr>
        <p:txBody>
          <a:bodyPr vert="horz" lIns="0" tIns="0" rIns="0" bIns="0" rtlCol="0" anchor="t" anchorCtr="0">
            <a:spAutoFit/>
          </a:bodyPr>
          <a:lstStyle>
            <a:lvl1pPr algn="l">
              <a:defRPr sz="1100"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a:p>
        </p:txBody>
      </p:sp>
      <p:cxnSp>
        <p:nvCxnSpPr>
          <p:cNvPr id="16" name="Straight Connector 15">
            <a:extLst>
              <a:ext uri="{FF2B5EF4-FFF2-40B4-BE49-F238E27FC236}">
                <a16:creationId xmlns:a16="http://schemas.microsoft.com/office/drawing/2014/main" id="{5632BB0F-1B17-AA45-BBDB-A69680AE771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CB52CF-7C8D-1443-8ECB-36CA47CB94F7}"/>
              </a:ext>
            </a:extLst>
          </p:cNvPr>
          <p:cNvSpPr>
            <a:spLocks noGrp="1"/>
          </p:cNvSpPr>
          <p:nvPr>
            <p:ph type="body" idx="1"/>
          </p:nvPr>
        </p:nvSpPr>
        <p:spPr>
          <a:xfrm>
            <a:off x="560290" y="2059362"/>
            <a:ext cx="11080847" cy="1272143"/>
          </a:xfrm>
          <a:prstGeom prst="rect">
            <a:avLst/>
          </a:prstGeom>
        </p:spPr>
        <p:txBody>
          <a:bodyPr vert="horz"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99616484"/>
      </p:ext>
    </p:extLst>
  </p:cSld>
  <p:clrMap bg1="lt1" tx1="dk1" bg2="lt2" tx2="dk2" accent1="accent1" accent2="accent2" accent3="accent3" accent4="accent4" accent5="accent5" accent6="accent6" hlink="hlink" folHlink="folHlink"/>
  <p:sldLayoutIdLst>
    <p:sldLayoutId id="2147483675" r:id="rId1"/>
    <p:sldLayoutId id="2147483955" r:id="rId2"/>
    <p:sldLayoutId id="2147483949" r:id="rId3"/>
    <p:sldLayoutId id="2147483940" r:id="rId4"/>
    <p:sldLayoutId id="2147483941" r:id="rId5"/>
    <p:sldLayoutId id="2147483943" r:id="rId6"/>
    <p:sldLayoutId id="2147483950" r:id="rId7"/>
    <p:sldLayoutId id="2147483702" r:id="rId8"/>
    <p:sldLayoutId id="2147483951" r:id="rId9"/>
    <p:sldLayoutId id="2147483703" r:id="rId10"/>
    <p:sldLayoutId id="2147483952" r:id="rId11"/>
    <p:sldLayoutId id="2147483696" r:id="rId12"/>
    <p:sldLayoutId id="2147483697" r:id="rId13"/>
    <p:sldLayoutId id="2147483964" r:id="rId14"/>
    <p:sldLayoutId id="2147483681" r:id="rId15"/>
    <p:sldLayoutId id="2147483731" r:id="rId16"/>
    <p:sldLayoutId id="2147483744" r:id="rId17"/>
    <p:sldLayoutId id="2147483715" r:id="rId18"/>
    <p:sldLayoutId id="2147483978" r:id="rId19"/>
    <p:sldLayoutId id="2147483944" r:id="rId20"/>
    <p:sldLayoutId id="2147483979" r:id="rId21"/>
    <p:sldLayoutId id="2147483745" r:id="rId22"/>
    <p:sldLayoutId id="2147483945" r:id="rId23"/>
    <p:sldLayoutId id="2147483668" r:id="rId24"/>
    <p:sldLayoutId id="2147483948" r:id="rId25"/>
    <p:sldLayoutId id="2147483946" r:id="rId26"/>
    <p:sldLayoutId id="2147483732" r:id="rId27"/>
    <p:sldLayoutId id="2147483947" r:id="rId28"/>
    <p:sldLayoutId id="2147483746" r:id="rId29"/>
    <p:sldLayoutId id="2147483716" r:id="rId30"/>
    <p:sldLayoutId id="2147483717" r:id="rId31"/>
    <p:sldLayoutId id="2147483667" r:id="rId32"/>
    <p:sldLayoutId id="2147483747" r:id="rId33"/>
    <p:sldLayoutId id="2147483748" r:id="rId34"/>
    <p:sldLayoutId id="2147483725" r:id="rId35"/>
    <p:sldLayoutId id="2147483749" r:id="rId36"/>
    <p:sldLayoutId id="2147483750" r:id="rId37"/>
    <p:sldLayoutId id="2147483728" r:id="rId38"/>
  </p:sldLayoutIdLst>
  <p:hf hdr="0" dt="0"/>
  <p:txStyles>
    <p:title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3"/>
          </a:solidFill>
          <a:latin typeface="Merriweather Light" pitchFamily="2" charset="77"/>
          <a:ea typeface="+mn-ea"/>
          <a:cs typeface="+mn-cs"/>
        </a:defRPr>
      </a:lvl1pPr>
      <a:lvl2pPr marL="0" indent="0" algn="l" defTabSz="914400" rtl="0" eaLnBrk="1" latinLnBrk="0" hangingPunct="1">
        <a:lnSpc>
          <a:spcPct val="100000"/>
        </a:lnSpc>
        <a:spcBef>
          <a:spcPts val="500"/>
        </a:spcBef>
        <a:buFontTx/>
        <a:buNone/>
        <a:defRPr sz="14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0" userDrawn="1">
          <p15:clr>
            <a:srgbClr val="F26B43"/>
          </p15:clr>
        </p15:guide>
        <p15:guide id="2" orient="horz" pos="3974" userDrawn="1">
          <p15:clr>
            <a:srgbClr val="F26B43"/>
          </p15:clr>
        </p15:guide>
        <p15:guide id="3" orient="horz" pos="2160" userDrawn="1">
          <p15:clr>
            <a:srgbClr val="F26B43"/>
          </p15:clr>
        </p15:guide>
        <p15:guide id="4" pos="347" userDrawn="1">
          <p15:clr>
            <a:srgbClr val="F26B43"/>
          </p15:clr>
        </p15:guide>
        <p15:guide id="5" pos="7333" userDrawn="1">
          <p15:clr>
            <a:srgbClr val="F26B43"/>
          </p15:clr>
        </p15:guide>
        <p15:guide id="6" pos="960" userDrawn="1">
          <p15:clr>
            <a:srgbClr val="F26B43"/>
          </p15:clr>
        </p15:guide>
        <p15:guide id="7" pos="1050" userDrawn="1">
          <p15:clr>
            <a:srgbClr val="F26B43"/>
          </p15:clr>
        </p15:guide>
        <p15:guide id="8" pos="1663" userDrawn="1">
          <p15:clr>
            <a:srgbClr val="F26B43"/>
          </p15:clr>
        </p15:guide>
        <p15:guide id="9" pos="1762" userDrawn="1">
          <p15:clr>
            <a:srgbClr val="F26B43"/>
          </p15:clr>
        </p15:guide>
        <p15:guide id="10" pos="6720" userDrawn="1">
          <p15:clr>
            <a:srgbClr val="F26B43"/>
          </p15:clr>
        </p15:guide>
        <p15:guide id="11" pos="6630" userDrawn="1">
          <p15:clr>
            <a:srgbClr val="F26B43"/>
          </p15:clr>
        </p15:guide>
        <p15:guide id="12" pos="6017" userDrawn="1">
          <p15:clr>
            <a:srgbClr val="F26B43"/>
          </p15:clr>
        </p15:guide>
        <p15:guide id="13" pos="5920" userDrawn="1">
          <p15:clr>
            <a:srgbClr val="F26B43"/>
          </p15:clr>
        </p15:guide>
        <p15:guide id="14" pos="2377" userDrawn="1">
          <p15:clr>
            <a:srgbClr val="F26B43"/>
          </p15:clr>
        </p15:guide>
        <p15:guide id="15" pos="2469" userDrawn="1">
          <p15:clr>
            <a:srgbClr val="F26B43"/>
          </p15:clr>
        </p15:guide>
        <p15:guide id="16" pos="5300" userDrawn="1">
          <p15:clr>
            <a:srgbClr val="F26B43"/>
          </p15:clr>
        </p15:guide>
        <p15:guide id="17" pos="5201" userDrawn="1">
          <p15:clr>
            <a:srgbClr val="F26B43"/>
          </p15:clr>
        </p15:guide>
        <p15:guide id="18" pos="3083" userDrawn="1">
          <p15:clr>
            <a:srgbClr val="F26B43"/>
          </p15:clr>
        </p15:guide>
        <p15:guide id="19" pos="3175" userDrawn="1">
          <p15:clr>
            <a:srgbClr val="F26B43"/>
          </p15:clr>
        </p15:guide>
        <p15:guide id="20" pos="4593" userDrawn="1">
          <p15:clr>
            <a:srgbClr val="F26B43"/>
          </p15:clr>
        </p15:guide>
        <p15:guide id="21" pos="4506" userDrawn="1">
          <p15:clr>
            <a:srgbClr val="F26B43"/>
          </p15:clr>
        </p15:guide>
        <p15:guide id="22" pos="3795" userDrawn="1">
          <p15:clr>
            <a:srgbClr val="F26B43"/>
          </p15:clr>
        </p15:guide>
        <p15:guide id="23" pos="3887" userDrawn="1">
          <p15:clr>
            <a:srgbClr val="F26B43"/>
          </p15:clr>
        </p15:guide>
        <p15:guide id="24" orient="horz" pos="129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p>
            <a:r>
              <a:rPr lang="en-GB"/>
              <a:t>Click to edit Master title style</a:t>
            </a:r>
            <a:endParaRPr lang="en-US"/>
          </a:p>
        </p:txBody>
      </p:sp>
      <p:sp>
        <p:nvSpPr>
          <p:cNvPr id="10" name="Footer Placeholder 9">
            <a:extLst>
              <a:ext uri="{FF2B5EF4-FFF2-40B4-BE49-F238E27FC236}">
                <a16:creationId xmlns:a16="http://schemas.microsoft.com/office/drawing/2014/main" id="{3D6767A2-5A0F-414A-ABF2-4B52DDBFE743}"/>
              </a:ext>
            </a:extLst>
          </p:cNvPr>
          <p:cNvSpPr>
            <a:spLocks noGrp="1"/>
          </p:cNvSpPr>
          <p:nvPr>
            <p:ph type="ftr" sz="quarter" idx="3"/>
          </p:nvPr>
        </p:nvSpPr>
        <p:spPr>
          <a:xfrm>
            <a:off x="848291" y="6436556"/>
            <a:ext cx="10782000" cy="169277"/>
          </a:xfrm>
          <a:prstGeom prst="rect">
            <a:avLst/>
          </a:prstGeom>
        </p:spPr>
        <p:txBody>
          <a:bodyPr vert="horz" wrap="square" lIns="0" tIns="0" rIns="0" bIns="0" rtlCol="0" anchor="t" anchorCtr="0">
            <a:spAutoFit/>
          </a:bodyPr>
          <a:lstStyle>
            <a:lvl1pPr algn="l">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DWF Public Sector Webinar Series 2025</a:t>
            </a:r>
            <a:endParaRPr lang="en-US" b="1">
              <a:solidFill>
                <a:schemeClr val="accent1"/>
              </a:solidFill>
            </a:endParaRPr>
          </a:p>
        </p:txBody>
      </p:sp>
      <p:sp>
        <p:nvSpPr>
          <p:cNvPr id="14" name="Slide Number Placeholder 13">
            <a:extLst>
              <a:ext uri="{FF2B5EF4-FFF2-40B4-BE49-F238E27FC236}">
                <a16:creationId xmlns:a16="http://schemas.microsoft.com/office/drawing/2014/main" id="{1A8A182F-3AA5-8A4B-AA4E-A04A59A3B604}"/>
              </a:ext>
            </a:extLst>
          </p:cNvPr>
          <p:cNvSpPr>
            <a:spLocks noGrp="1"/>
          </p:cNvSpPr>
          <p:nvPr>
            <p:ph type="sldNum" sz="quarter" idx="4"/>
          </p:nvPr>
        </p:nvSpPr>
        <p:spPr>
          <a:xfrm>
            <a:off x="560291" y="6436556"/>
            <a:ext cx="288000" cy="169277"/>
          </a:xfrm>
          <a:prstGeom prst="rect">
            <a:avLst/>
          </a:prstGeom>
        </p:spPr>
        <p:txBody>
          <a:bodyPr vert="horz" lIns="0" tIns="0" rIns="0" bIns="0" rtlCol="0" anchor="t" anchorCtr="0">
            <a:spAutoFit/>
          </a:bodyPr>
          <a:lstStyle>
            <a:lvl1pPr algn="l">
              <a:defRPr sz="1100"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a:p>
        </p:txBody>
      </p:sp>
      <p:cxnSp>
        <p:nvCxnSpPr>
          <p:cNvPr id="16" name="Straight Connector 15">
            <a:extLst>
              <a:ext uri="{FF2B5EF4-FFF2-40B4-BE49-F238E27FC236}">
                <a16:creationId xmlns:a16="http://schemas.microsoft.com/office/drawing/2014/main" id="{5632BB0F-1B17-AA45-BBDB-A69680AE771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CB52CF-7C8D-1443-8ECB-36CA47CB94F7}"/>
              </a:ext>
            </a:extLst>
          </p:cNvPr>
          <p:cNvSpPr>
            <a:spLocks noGrp="1"/>
          </p:cNvSpPr>
          <p:nvPr>
            <p:ph type="body" idx="1"/>
          </p:nvPr>
        </p:nvSpPr>
        <p:spPr>
          <a:xfrm>
            <a:off x="560290" y="2059362"/>
            <a:ext cx="11080847" cy="1241365"/>
          </a:xfrm>
          <a:prstGeom prst="rect">
            <a:avLst/>
          </a:prstGeom>
        </p:spPr>
        <p:txBody>
          <a:bodyPr vert="horz"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26961487"/>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Lst>
  <p:hf hdr="0" dt="0"/>
  <p:txStyles>
    <p:title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3"/>
          </a:solidFill>
          <a:latin typeface="Merriweather Light" pitchFamily="2" charset="77"/>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0">
          <p15:clr>
            <a:srgbClr val="F26B43"/>
          </p15:clr>
        </p15:guide>
        <p15:guide id="2" orient="horz" pos="3974">
          <p15:clr>
            <a:srgbClr val="F26B43"/>
          </p15:clr>
        </p15:guide>
        <p15:guide id="3" orient="horz" pos="2160">
          <p15:clr>
            <a:srgbClr val="F26B43"/>
          </p15:clr>
        </p15:guide>
        <p15:guide id="4" pos="347">
          <p15:clr>
            <a:srgbClr val="F26B43"/>
          </p15:clr>
        </p15:guide>
        <p15:guide id="5" pos="7333">
          <p15:clr>
            <a:srgbClr val="F26B43"/>
          </p15:clr>
        </p15:guide>
        <p15:guide id="6" pos="960">
          <p15:clr>
            <a:srgbClr val="F26B43"/>
          </p15:clr>
        </p15:guide>
        <p15:guide id="7" pos="1050">
          <p15:clr>
            <a:srgbClr val="F26B43"/>
          </p15:clr>
        </p15:guide>
        <p15:guide id="8" pos="1663">
          <p15:clr>
            <a:srgbClr val="F26B43"/>
          </p15:clr>
        </p15:guide>
        <p15:guide id="9" pos="1762">
          <p15:clr>
            <a:srgbClr val="F26B43"/>
          </p15:clr>
        </p15:guide>
        <p15:guide id="10" pos="6720">
          <p15:clr>
            <a:srgbClr val="F26B43"/>
          </p15:clr>
        </p15:guide>
        <p15:guide id="11" pos="6630">
          <p15:clr>
            <a:srgbClr val="F26B43"/>
          </p15:clr>
        </p15:guide>
        <p15:guide id="12" pos="6017">
          <p15:clr>
            <a:srgbClr val="F26B43"/>
          </p15:clr>
        </p15:guide>
        <p15:guide id="13" pos="5920">
          <p15:clr>
            <a:srgbClr val="F26B43"/>
          </p15:clr>
        </p15:guide>
        <p15:guide id="14" pos="2377">
          <p15:clr>
            <a:srgbClr val="F26B43"/>
          </p15:clr>
        </p15:guide>
        <p15:guide id="15" pos="2469">
          <p15:clr>
            <a:srgbClr val="F26B43"/>
          </p15:clr>
        </p15:guide>
        <p15:guide id="16" pos="5300">
          <p15:clr>
            <a:srgbClr val="F26B43"/>
          </p15:clr>
        </p15:guide>
        <p15:guide id="17" pos="5201">
          <p15:clr>
            <a:srgbClr val="F26B43"/>
          </p15:clr>
        </p15:guide>
        <p15:guide id="18" pos="3083">
          <p15:clr>
            <a:srgbClr val="F26B43"/>
          </p15:clr>
        </p15:guide>
        <p15:guide id="19" pos="3175">
          <p15:clr>
            <a:srgbClr val="F26B43"/>
          </p15:clr>
        </p15:guide>
        <p15:guide id="20" pos="4593">
          <p15:clr>
            <a:srgbClr val="F26B43"/>
          </p15:clr>
        </p15:guide>
        <p15:guide id="21" pos="4506">
          <p15:clr>
            <a:srgbClr val="F26B43"/>
          </p15:clr>
        </p15:guide>
        <p15:guide id="22" pos="3795">
          <p15:clr>
            <a:srgbClr val="F26B43"/>
          </p15:clr>
        </p15:guide>
        <p15:guide id="23" pos="3887">
          <p15:clr>
            <a:srgbClr val="F26B43"/>
          </p15:clr>
        </p15:guide>
        <p15:guide id="24" orient="horz" pos="129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p>
            <a:r>
              <a:rPr lang="en-GB"/>
              <a:t>Click to edit Master title style</a:t>
            </a:r>
            <a:endParaRPr lang="en-US"/>
          </a:p>
        </p:txBody>
      </p:sp>
      <p:sp>
        <p:nvSpPr>
          <p:cNvPr id="10" name="Footer Placeholder 9">
            <a:extLst>
              <a:ext uri="{FF2B5EF4-FFF2-40B4-BE49-F238E27FC236}">
                <a16:creationId xmlns:a16="http://schemas.microsoft.com/office/drawing/2014/main" id="{3D6767A2-5A0F-414A-ABF2-4B52DDBFE743}"/>
              </a:ext>
            </a:extLst>
          </p:cNvPr>
          <p:cNvSpPr>
            <a:spLocks noGrp="1"/>
          </p:cNvSpPr>
          <p:nvPr>
            <p:ph type="ftr" sz="quarter" idx="3"/>
          </p:nvPr>
        </p:nvSpPr>
        <p:spPr>
          <a:xfrm>
            <a:off x="848291" y="6436556"/>
            <a:ext cx="10782000" cy="169277"/>
          </a:xfrm>
          <a:prstGeom prst="rect">
            <a:avLst/>
          </a:prstGeom>
        </p:spPr>
        <p:txBody>
          <a:bodyPr vert="horz" wrap="square" lIns="0" tIns="0" rIns="0" bIns="0" rtlCol="0" anchor="t" anchorCtr="0">
            <a:spAutoFit/>
          </a:bodyPr>
          <a:lstStyle>
            <a:lvl1pPr algn="l">
              <a:defRPr sz="11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DWF Public Sector Webinar Series 2025</a:t>
            </a:r>
            <a:endParaRPr lang="en-US" b="1">
              <a:solidFill>
                <a:schemeClr val="accent1"/>
              </a:solidFill>
            </a:endParaRPr>
          </a:p>
        </p:txBody>
      </p:sp>
      <p:sp>
        <p:nvSpPr>
          <p:cNvPr id="14" name="Slide Number Placeholder 13">
            <a:extLst>
              <a:ext uri="{FF2B5EF4-FFF2-40B4-BE49-F238E27FC236}">
                <a16:creationId xmlns:a16="http://schemas.microsoft.com/office/drawing/2014/main" id="{1A8A182F-3AA5-8A4B-AA4E-A04A59A3B604}"/>
              </a:ext>
            </a:extLst>
          </p:cNvPr>
          <p:cNvSpPr>
            <a:spLocks noGrp="1"/>
          </p:cNvSpPr>
          <p:nvPr>
            <p:ph type="sldNum" sz="quarter" idx="4"/>
          </p:nvPr>
        </p:nvSpPr>
        <p:spPr>
          <a:xfrm>
            <a:off x="560291" y="6436556"/>
            <a:ext cx="288000" cy="169277"/>
          </a:xfrm>
          <a:prstGeom prst="rect">
            <a:avLst/>
          </a:prstGeom>
        </p:spPr>
        <p:txBody>
          <a:bodyPr vert="horz" lIns="0" tIns="0" rIns="0" bIns="0" rtlCol="0" anchor="t" anchorCtr="0">
            <a:spAutoFit/>
          </a:bodyPr>
          <a:lstStyle>
            <a:lvl1pPr algn="l">
              <a:defRPr sz="1100"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9F42F5A6-819A-9F4C-9225-88E3002428E4}" type="slidenum">
              <a:rPr lang="en-US" smtClean="0"/>
              <a:pPr/>
              <a:t>‹#›</a:t>
            </a:fld>
            <a:endParaRPr lang="en-US"/>
          </a:p>
        </p:txBody>
      </p:sp>
      <p:cxnSp>
        <p:nvCxnSpPr>
          <p:cNvPr id="16" name="Straight Connector 15">
            <a:extLst>
              <a:ext uri="{FF2B5EF4-FFF2-40B4-BE49-F238E27FC236}">
                <a16:creationId xmlns:a16="http://schemas.microsoft.com/office/drawing/2014/main" id="{5632BB0F-1B17-AA45-BBDB-A69680AE771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CB52CF-7C8D-1443-8ECB-36CA47CB94F7}"/>
              </a:ext>
            </a:extLst>
          </p:cNvPr>
          <p:cNvSpPr>
            <a:spLocks noGrp="1"/>
          </p:cNvSpPr>
          <p:nvPr>
            <p:ph type="body" idx="1"/>
          </p:nvPr>
        </p:nvSpPr>
        <p:spPr>
          <a:xfrm>
            <a:off x="560290" y="2059362"/>
            <a:ext cx="11080847" cy="1241365"/>
          </a:xfrm>
          <a:prstGeom prst="rect">
            <a:avLst/>
          </a:prstGeom>
        </p:spPr>
        <p:txBody>
          <a:bodyPr vert="horz"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16501719"/>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Lst>
  <p:hf hdr="0" dt="0"/>
  <p:txStyles>
    <p:title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3"/>
          </a:solidFill>
          <a:latin typeface="Merriweather Light" pitchFamily="2" charset="77"/>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0">
          <p15:clr>
            <a:srgbClr val="F26B43"/>
          </p15:clr>
        </p15:guide>
        <p15:guide id="2" orient="horz" pos="3974">
          <p15:clr>
            <a:srgbClr val="F26B43"/>
          </p15:clr>
        </p15:guide>
        <p15:guide id="3" orient="horz" pos="2160">
          <p15:clr>
            <a:srgbClr val="F26B43"/>
          </p15:clr>
        </p15:guide>
        <p15:guide id="4" pos="347">
          <p15:clr>
            <a:srgbClr val="F26B43"/>
          </p15:clr>
        </p15:guide>
        <p15:guide id="5" pos="7333">
          <p15:clr>
            <a:srgbClr val="F26B43"/>
          </p15:clr>
        </p15:guide>
        <p15:guide id="6" pos="960">
          <p15:clr>
            <a:srgbClr val="F26B43"/>
          </p15:clr>
        </p15:guide>
        <p15:guide id="7" pos="1050">
          <p15:clr>
            <a:srgbClr val="F26B43"/>
          </p15:clr>
        </p15:guide>
        <p15:guide id="8" pos="1663">
          <p15:clr>
            <a:srgbClr val="F26B43"/>
          </p15:clr>
        </p15:guide>
        <p15:guide id="9" pos="1762">
          <p15:clr>
            <a:srgbClr val="F26B43"/>
          </p15:clr>
        </p15:guide>
        <p15:guide id="10" pos="6720">
          <p15:clr>
            <a:srgbClr val="F26B43"/>
          </p15:clr>
        </p15:guide>
        <p15:guide id="11" pos="6630">
          <p15:clr>
            <a:srgbClr val="F26B43"/>
          </p15:clr>
        </p15:guide>
        <p15:guide id="12" pos="6017">
          <p15:clr>
            <a:srgbClr val="F26B43"/>
          </p15:clr>
        </p15:guide>
        <p15:guide id="13" pos="5920">
          <p15:clr>
            <a:srgbClr val="F26B43"/>
          </p15:clr>
        </p15:guide>
        <p15:guide id="14" pos="2377">
          <p15:clr>
            <a:srgbClr val="F26B43"/>
          </p15:clr>
        </p15:guide>
        <p15:guide id="15" pos="2469">
          <p15:clr>
            <a:srgbClr val="F26B43"/>
          </p15:clr>
        </p15:guide>
        <p15:guide id="16" pos="5300">
          <p15:clr>
            <a:srgbClr val="F26B43"/>
          </p15:clr>
        </p15:guide>
        <p15:guide id="17" pos="5201">
          <p15:clr>
            <a:srgbClr val="F26B43"/>
          </p15:clr>
        </p15:guide>
        <p15:guide id="18" pos="3083">
          <p15:clr>
            <a:srgbClr val="F26B43"/>
          </p15:clr>
        </p15:guide>
        <p15:guide id="19" pos="3175">
          <p15:clr>
            <a:srgbClr val="F26B43"/>
          </p15:clr>
        </p15:guide>
        <p15:guide id="20" pos="4593">
          <p15:clr>
            <a:srgbClr val="F26B43"/>
          </p15:clr>
        </p15:guide>
        <p15:guide id="21" pos="4506">
          <p15:clr>
            <a:srgbClr val="F26B43"/>
          </p15:clr>
        </p15:guide>
        <p15:guide id="22" pos="3795">
          <p15:clr>
            <a:srgbClr val="F26B43"/>
          </p15:clr>
        </p15:guide>
        <p15:guide id="23" pos="3887">
          <p15:clr>
            <a:srgbClr val="F26B43"/>
          </p15:clr>
        </p15:guide>
        <p15:guide id="24" orient="horz" pos="129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1C5A091E-9E40-714E-BC07-13BC4082A8C7}"/>
              </a:ext>
            </a:extLst>
          </p:cNvPr>
          <p:cNvSpPr>
            <a:spLocks noGrp="1"/>
          </p:cNvSpPr>
          <p:nvPr>
            <p:ph type="title"/>
          </p:nvPr>
        </p:nvSpPr>
        <p:spPr>
          <a:xfrm>
            <a:off x="560291" y="723802"/>
            <a:ext cx="11070000" cy="538609"/>
          </a:xfrm>
          <a:prstGeom prst="rect">
            <a:avLst/>
          </a:prstGeom>
        </p:spPr>
        <p:txBody>
          <a:bodyPr vert="horz" wrap="square" lIns="0" tIns="0" rIns="0" bIns="0" rtlCol="0" anchor="t" anchorCtr="0">
            <a:spAutoFit/>
          </a:bodyPr>
          <a:lstStyle/>
          <a:p>
            <a:r>
              <a:rPr lang="en-GB" dirty="0"/>
              <a:t>Click to edit Master title style</a:t>
            </a:r>
            <a:endParaRPr lang="en-US" dirty="0"/>
          </a:p>
        </p:txBody>
      </p:sp>
      <p:sp>
        <p:nvSpPr>
          <p:cNvPr id="10" name="Footer Placeholder 9">
            <a:extLst>
              <a:ext uri="{FF2B5EF4-FFF2-40B4-BE49-F238E27FC236}">
                <a16:creationId xmlns:a16="http://schemas.microsoft.com/office/drawing/2014/main" id="{3D6767A2-5A0F-414A-ABF2-4B52DDBFE743}"/>
              </a:ext>
            </a:extLst>
          </p:cNvPr>
          <p:cNvSpPr>
            <a:spLocks noGrp="1"/>
          </p:cNvSpPr>
          <p:nvPr>
            <p:ph type="ftr" sz="quarter" idx="3"/>
          </p:nvPr>
        </p:nvSpPr>
        <p:spPr>
          <a:xfrm>
            <a:off x="848291" y="6436556"/>
            <a:ext cx="5176272" cy="169277"/>
          </a:xfrm>
          <a:prstGeom prst="rect">
            <a:avLst/>
          </a:prstGeom>
        </p:spPr>
        <p:txBody>
          <a:bodyPr vert="horz" wrap="square" lIns="0" tIns="0" rIns="0" bIns="0" rtlCol="0" anchor="t" anchorCtr="0">
            <a:spAutoFit/>
          </a:bodyPr>
          <a:lstStyle>
            <a:lvl1pPr algn="l">
              <a:defRPr sz="11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DWF Law LLP |  Public Sector Webinars</a:t>
            </a:r>
            <a:endParaRPr lang="en-US" dirty="0"/>
          </a:p>
        </p:txBody>
      </p:sp>
      <p:sp>
        <p:nvSpPr>
          <p:cNvPr id="14" name="Slide Number Placeholder 13">
            <a:extLst>
              <a:ext uri="{FF2B5EF4-FFF2-40B4-BE49-F238E27FC236}">
                <a16:creationId xmlns:a16="http://schemas.microsoft.com/office/drawing/2014/main" id="{1A8A182F-3AA5-8A4B-AA4E-A04A59A3B604}"/>
              </a:ext>
            </a:extLst>
          </p:cNvPr>
          <p:cNvSpPr>
            <a:spLocks noGrp="1"/>
          </p:cNvSpPr>
          <p:nvPr>
            <p:ph type="sldNum" sz="quarter" idx="4"/>
          </p:nvPr>
        </p:nvSpPr>
        <p:spPr>
          <a:xfrm>
            <a:off x="560291" y="6436556"/>
            <a:ext cx="288000" cy="169277"/>
          </a:xfrm>
          <a:prstGeom prst="rect">
            <a:avLst/>
          </a:prstGeom>
        </p:spPr>
        <p:txBody>
          <a:bodyPr vert="horz" lIns="0" tIns="0" rIns="0" bIns="0" rtlCol="0" anchor="t" anchorCtr="0">
            <a:spAutoFit/>
          </a:bodyPr>
          <a:lstStyle>
            <a:lvl1pPr algn="l">
              <a:defRPr sz="1100" b="1" i="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fld id="{9F42F5A6-819A-9F4C-9225-88E3002428E4}" type="slidenum">
              <a:rPr lang="en-US" smtClean="0"/>
              <a:pPr/>
              <a:t>‹#›</a:t>
            </a:fld>
            <a:endParaRPr lang="en-US" dirty="0"/>
          </a:p>
        </p:txBody>
      </p:sp>
      <p:cxnSp>
        <p:nvCxnSpPr>
          <p:cNvPr id="16" name="Straight Connector 15">
            <a:extLst>
              <a:ext uri="{FF2B5EF4-FFF2-40B4-BE49-F238E27FC236}">
                <a16:creationId xmlns:a16="http://schemas.microsoft.com/office/drawing/2014/main" id="{5632BB0F-1B17-AA45-BBDB-A69680AE771E}"/>
              </a:ext>
            </a:extLst>
          </p:cNvPr>
          <p:cNvCxnSpPr>
            <a:cxnSpLocks/>
          </p:cNvCxnSpPr>
          <p:nvPr userDrawn="1"/>
        </p:nvCxnSpPr>
        <p:spPr>
          <a:xfrm>
            <a:off x="560291" y="6308725"/>
            <a:ext cx="1107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B1432B-8CC0-4E46-8AA7-18F0C8EE00DD}"/>
              </a:ext>
            </a:extLst>
          </p:cNvPr>
          <p:cNvCxnSpPr>
            <a:cxnSpLocks/>
          </p:cNvCxnSpPr>
          <p:nvPr userDrawn="1"/>
        </p:nvCxnSpPr>
        <p:spPr>
          <a:xfrm>
            <a:off x="560291" y="1367395"/>
            <a:ext cx="20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8CCB52CF-7C8D-1443-8ECB-36CA47CB94F7}"/>
              </a:ext>
            </a:extLst>
          </p:cNvPr>
          <p:cNvSpPr>
            <a:spLocks noGrp="1"/>
          </p:cNvSpPr>
          <p:nvPr>
            <p:ph type="body" idx="1"/>
          </p:nvPr>
        </p:nvSpPr>
        <p:spPr>
          <a:xfrm>
            <a:off x="560290" y="2059362"/>
            <a:ext cx="11080847" cy="1241365"/>
          </a:xfrm>
          <a:prstGeom prst="rect">
            <a:avLst/>
          </a:prstGeom>
        </p:spPr>
        <p:txBody>
          <a:bodyPr vert="horz"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790410276"/>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 id="2147484026" r:id="rId17"/>
    <p:sldLayoutId id="2147484027" r:id="rId18"/>
    <p:sldLayoutId id="2147484028" r:id="rId19"/>
    <p:sldLayoutId id="2147484029" r:id="rId20"/>
    <p:sldLayoutId id="2147484030" r:id="rId21"/>
    <p:sldLayoutId id="2147484031" r:id="rId22"/>
    <p:sldLayoutId id="2147484032" r:id="rId23"/>
    <p:sldLayoutId id="2147484033" r:id="rId24"/>
    <p:sldLayoutId id="2147484034" r:id="rId25"/>
    <p:sldLayoutId id="2147484035" r:id="rId26"/>
    <p:sldLayoutId id="2147484036" r:id="rId27"/>
    <p:sldLayoutId id="2147484037" r:id="rId28"/>
    <p:sldLayoutId id="2147484038" r:id="rId29"/>
    <p:sldLayoutId id="2147484039" r:id="rId30"/>
    <p:sldLayoutId id="2147484040" r:id="rId31"/>
    <p:sldLayoutId id="2147484041" r:id="rId32"/>
  </p:sldLayoutIdLst>
  <p:hf hdr="0" dt="0"/>
  <p:txStyles>
    <p:title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3"/>
          </a:solidFill>
          <a:latin typeface="Merriweather Light" pitchFamily="2" charset="77"/>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Merriweather Light" pitchFamily="2" charset="77"/>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914400" rtl="0" eaLnBrk="1" latinLnBrk="0" hangingPunct="1">
        <a:lnSpc>
          <a:spcPct val="100000"/>
        </a:lnSpc>
        <a:spcBef>
          <a:spcPts val="500"/>
        </a:spcBef>
        <a:buFont typeface="Arial" panose="020B0604020202020204" pitchFamily="34" charset="0"/>
        <a:buNone/>
        <a:defRPr sz="11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0000" indent="-1800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0">
          <p15:clr>
            <a:srgbClr val="F26B43"/>
          </p15:clr>
        </p15:guide>
        <p15:guide id="2" orient="horz" pos="3974">
          <p15:clr>
            <a:srgbClr val="F26B43"/>
          </p15:clr>
        </p15:guide>
        <p15:guide id="3" orient="horz" pos="2160">
          <p15:clr>
            <a:srgbClr val="F26B43"/>
          </p15:clr>
        </p15:guide>
        <p15:guide id="4" pos="347">
          <p15:clr>
            <a:srgbClr val="F26B43"/>
          </p15:clr>
        </p15:guide>
        <p15:guide id="5" pos="7333">
          <p15:clr>
            <a:srgbClr val="F26B43"/>
          </p15:clr>
        </p15:guide>
        <p15:guide id="6" pos="960">
          <p15:clr>
            <a:srgbClr val="F26B43"/>
          </p15:clr>
        </p15:guide>
        <p15:guide id="7" pos="1050">
          <p15:clr>
            <a:srgbClr val="F26B43"/>
          </p15:clr>
        </p15:guide>
        <p15:guide id="8" pos="1663">
          <p15:clr>
            <a:srgbClr val="F26B43"/>
          </p15:clr>
        </p15:guide>
        <p15:guide id="9" pos="1762">
          <p15:clr>
            <a:srgbClr val="F26B43"/>
          </p15:clr>
        </p15:guide>
        <p15:guide id="10" pos="6720">
          <p15:clr>
            <a:srgbClr val="F26B43"/>
          </p15:clr>
        </p15:guide>
        <p15:guide id="11" pos="6630">
          <p15:clr>
            <a:srgbClr val="F26B43"/>
          </p15:clr>
        </p15:guide>
        <p15:guide id="12" pos="6017">
          <p15:clr>
            <a:srgbClr val="F26B43"/>
          </p15:clr>
        </p15:guide>
        <p15:guide id="13" pos="5920">
          <p15:clr>
            <a:srgbClr val="F26B43"/>
          </p15:clr>
        </p15:guide>
        <p15:guide id="14" pos="2377">
          <p15:clr>
            <a:srgbClr val="F26B43"/>
          </p15:clr>
        </p15:guide>
        <p15:guide id="15" pos="2469">
          <p15:clr>
            <a:srgbClr val="F26B43"/>
          </p15:clr>
        </p15:guide>
        <p15:guide id="16" pos="5300">
          <p15:clr>
            <a:srgbClr val="F26B43"/>
          </p15:clr>
        </p15:guide>
        <p15:guide id="17" pos="5201">
          <p15:clr>
            <a:srgbClr val="F26B43"/>
          </p15:clr>
        </p15:guide>
        <p15:guide id="18" pos="3083">
          <p15:clr>
            <a:srgbClr val="F26B43"/>
          </p15:clr>
        </p15:guide>
        <p15:guide id="19" pos="3175">
          <p15:clr>
            <a:srgbClr val="F26B43"/>
          </p15:clr>
        </p15:guide>
        <p15:guide id="20" pos="4593">
          <p15:clr>
            <a:srgbClr val="F26B43"/>
          </p15:clr>
        </p15:guide>
        <p15:guide id="21" pos="4506">
          <p15:clr>
            <a:srgbClr val="F26B43"/>
          </p15:clr>
        </p15:guide>
        <p15:guide id="22" pos="3795">
          <p15:clr>
            <a:srgbClr val="F26B43"/>
          </p15:clr>
        </p15:guide>
        <p15:guide id="23" pos="3887">
          <p15:clr>
            <a:srgbClr val="F26B43"/>
          </p15:clr>
        </p15:guide>
        <p15:guide id="24" orient="horz" pos="12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attendee.gotowebinar.com/register/7824317601382987358" TargetMode="External"/><Relationship Id="rId2" Type="http://schemas.openxmlformats.org/officeDocument/2006/relationships/hyperlink" Target="https://attendee.gotowebinar.com/register/4384168918932269408" TargetMode="External"/><Relationship Id="rId1" Type="http://schemas.openxmlformats.org/officeDocument/2006/relationships/slideLayout" Target="../slideLayouts/slideLayout22.xml"/><Relationship Id="rId4" Type="http://schemas.openxmlformats.org/officeDocument/2006/relationships/hyperlink" Target="https://attendee.gotowebinar.com/register/460469356806885666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ttendee.gotowebinar.com/register/1333634380807496793" TargetMode="External"/><Relationship Id="rId2" Type="http://schemas.openxmlformats.org/officeDocument/2006/relationships/hyperlink" Target="https://attendee.gotowebinar.com/register/6266035846429219161" TargetMode="Externa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hyperlink" Target="https://attendee.gotowebinar.com/register/2996396128679530070" TargetMode="External"/><Relationship Id="rId2" Type="http://schemas.openxmlformats.org/officeDocument/2006/relationships/hyperlink" Target="https://attendee.gotowebinar.com/register/439070620937629529" TargetMode="Externa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hyperlink" Target="https://attendee.gotowebinar.com/register/6269547686656583008" TargetMode="External"/><Relationship Id="rId2" Type="http://schemas.openxmlformats.org/officeDocument/2006/relationships/hyperlink" Target="https://attendee.gotowebinar.com/register/2606260815930159448" TargetMode="External"/><Relationship Id="rId1" Type="http://schemas.openxmlformats.org/officeDocument/2006/relationships/slideLayout" Target="../slideLayouts/slideLayout22.xml"/><Relationship Id="rId6" Type="http://schemas.openxmlformats.org/officeDocument/2006/relationships/hyperlink" Target="https://attendee.gotowebinar.com/register/7768644929710702429" TargetMode="External"/><Relationship Id="rId5" Type="http://schemas.openxmlformats.org/officeDocument/2006/relationships/hyperlink" Target="https://attendee.gotowebinar.com/register/7102183653115556958" TargetMode="External"/><Relationship Id="rId4" Type="http://schemas.openxmlformats.org/officeDocument/2006/relationships/hyperlink" Target="https://attendee.gotowebinar.com/register/54871831859400354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ttendee.gotowebinar.com/register/7883575780650531161" TargetMode="External"/><Relationship Id="rId2" Type="http://schemas.openxmlformats.org/officeDocument/2006/relationships/hyperlink" Target="https://attendee.gotowebinar.com/register/5152868284324641884" TargetMode="External"/><Relationship Id="rId1" Type="http://schemas.openxmlformats.org/officeDocument/2006/relationships/slideLayout" Target="../slideLayouts/slideLayout22.xml"/><Relationship Id="rId5" Type="http://schemas.openxmlformats.org/officeDocument/2006/relationships/hyperlink" Target="https://attendee.gotowebinar.com/register/9168234171427783262" TargetMode="External"/><Relationship Id="rId4" Type="http://schemas.openxmlformats.org/officeDocument/2006/relationships/hyperlink" Target="https://attendee.gotowebinar.com/register/6078456963795834198"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ttendee.gotowebinar.com/register/5591942859714315864" TargetMode="External"/><Relationship Id="rId2" Type="http://schemas.openxmlformats.org/officeDocument/2006/relationships/hyperlink" Target="https://attendee.gotowebinar.com/register/8973715171311437150" TargetMode="External"/><Relationship Id="rId1" Type="http://schemas.openxmlformats.org/officeDocument/2006/relationships/slideLayout" Target="../slideLayouts/slideLayout22.xml"/><Relationship Id="rId4" Type="http://schemas.openxmlformats.org/officeDocument/2006/relationships/hyperlink" Target="https://attendee.gotowebinar.com/register/8677649675300239198"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attendee.gotowebinar.com/register/2264524905436319574" TargetMode="Externa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hyperlink" Target="https://emlawshare.co.uk/register/individual/" TargetMode="External"/><Relationship Id="rId7" Type="http://schemas.openxmlformats.org/officeDocument/2006/relationships/hyperlink" Target="https://dwfgroup.com/en/notices/subscribe" TargetMode="External"/><Relationship Id="rId2" Type="http://schemas.openxmlformats.org/officeDocument/2006/relationships/hyperlink" Target="https://emlawshare.co.uk/" TargetMode="External"/><Relationship Id="rId1" Type="http://schemas.openxmlformats.org/officeDocument/2006/relationships/slideLayout" Target="../slideLayouts/slideLayout121.xml"/><Relationship Id="rId6" Type="http://schemas.openxmlformats.org/officeDocument/2006/relationships/hyperlink" Target="https://www.linkedin.com/showcase/dwf-uk-and-ireland/" TargetMode="External"/><Relationship Id="rId5" Type="http://schemas.openxmlformats.org/officeDocument/2006/relationships/image" Target="../media/image11.jpg"/><Relationship Id="rId4" Type="http://schemas.openxmlformats.org/officeDocument/2006/relationships/hyperlink" Target="https://protect-eu.mimecast.com/s/WmACCgKLiOJQmQsJQuOh?domain=emlawshare.us20.list-manage.com"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mailto:jonathan.branton@dwf.law" TargetMode="External"/><Relationship Id="rId7"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116.xml"/><Relationship Id="rId6" Type="http://schemas.openxmlformats.org/officeDocument/2006/relationships/hyperlink" Target="mailto:emma.marsh@dwf.law" TargetMode="External"/><Relationship Id="rId5" Type="http://schemas.openxmlformats.org/officeDocument/2006/relationships/hyperlink" Target="mailto:colin.murray@dwf.law" TargetMode="External"/><Relationship Id="rId10" Type="http://schemas.openxmlformats.org/officeDocument/2006/relationships/image" Target="../media/image15.png"/><Relationship Id="rId4" Type="http://schemas.openxmlformats.org/officeDocument/2006/relationships/image" Target="../media/image13.jpeg"/><Relationship Id="rId9" Type="http://schemas.openxmlformats.org/officeDocument/2006/relationships/hyperlink" Target="mailto:Grace.hayes@dwf.law"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attendee.gotowebinar.com/register/3753021756665275743" TargetMode="External"/><Relationship Id="rId2" Type="http://schemas.openxmlformats.org/officeDocument/2006/relationships/hyperlink" Target="https://attendee.gotowebinar.com/register/8995679015348719451" TargetMode="External"/><Relationship Id="rId1" Type="http://schemas.openxmlformats.org/officeDocument/2006/relationships/slideLayout" Target="../slideLayouts/slideLayout22.xml"/><Relationship Id="rId4" Type="http://schemas.openxmlformats.org/officeDocument/2006/relationships/hyperlink" Target="https://attendee.gotowebinar.com/register/405258040111804528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attendee.gotowebinar.com/register/4068010947302315098" TargetMode="External"/><Relationship Id="rId2" Type="http://schemas.openxmlformats.org/officeDocument/2006/relationships/hyperlink" Target="https://attendee.gotowebinar.com/register/1681526456772626526" TargetMode="Externa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s://attendee.gotowebinar.com/register/5220167191816283483" TargetMode="External"/><Relationship Id="rId2" Type="http://schemas.openxmlformats.org/officeDocument/2006/relationships/hyperlink" Target="https://attendee.gotowebinar.com/register/5074439020182464087" TargetMode="Externa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https://attendee.gotowebinar.com/register/8176231691014742869" TargetMode="External"/><Relationship Id="rId2" Type="http://schemas.openxmlformats.org/officeDocument/2006/relationships/hyperlink" Target="https://attendee.gotowebinar.com/register/5780236424904764763" TargetMode="External"/><Relationship Id="rId1" Type="http://schemas.openxmlformats.org/officeDocument/2006/relationships/slideLayout" Target="../slideLayouts/slideLayout22.xml"/><Relationship Id="rId5" Type="http://schemas.openxmlformats.org/officeDocument/2006/relationships/hyperlink" Target="https://attendee.gotowebinar.com/register/8032657462659794528" TargetMode="External"/><Relationship Id="rId4" Type="http://schemas.openxmlformats.org/officeDocument/2006/relationships/hyperlink" Target="https://attendee.gotowebinar.com/register/9055953143421603926"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ttendee.gotowebinar.com/register/3452717643461237343" TargetMode="External"/><Relationship Id="rId2" Type="http://schemas.openxmlformats.org/officeDocument/2006/relationships/hyperlink" Target="https://attendee.gotowebinar.com/register/2614387306282018144" TargetMode="Externa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hyperlink" Target="https://attendee.gotowebinar.com/register/6431205582664614745" TargetMode="External"/><Relationship Id="rId2" Type="http://schemas.openxmlformats.org/officeDocument/2006/relationships/hyperlink" Target="https://attendee.gotowebinar.com/register/4111550508382769758" TargetMode="External"/><Relationship Id="rId1" Type="http://schemas.openxmlformats.org/officeDocument/2006/relationships/slideLayout" Target="../slideLayouts/slideLayout22.xml"/><Relationship Id="rId5" Type="http://schemas.openxmlformats.org/officeDocument/2006/relationships/hyperlink" Target="https://attendee.gotowebinar.com/register/3914331107708645977" TargetMode="External"/><Relationship Id="rId4" Type="http://schemas.openxmlformats.org/officeDocument/2006/relationships/hyperlink" Target="https://attendee.gotowebinar.com/register/2308310756899946592"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ttendee.gotowebinar.com/register/6653631287405612636" TargetMode="External"/><Relationship Id="rId2" Type="http://schemas.openxmlformats.org/officeDocument/2006/relationships/hyperlink" Target="https://attendee.gotowebinar.com/register/7780443788899279712" TargetMode="Externa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hyperlink" Target="https://attendee.gotowebinar.com/register/2244478609349629525" TargetMode="External"/><Relationship Id="rId2" Type="http://schemas.openxmlformats.org/officeDocument/2006/relationships/hyperlink" Target="https://attendee.gotowebinar.com/register/5671372679127334496" TargetMode="External"/><Relationship Id="rId1" Type="http://schemas.openxmlformats.org/officeDocument/2006/relationships/slideLayout" Target="../slideLayouts/slideLayout22.xml"/><Relationship Id="rId5" Type="http://schemas.openxmlformats.org/officeDocument/2006/relationships/hyperlink" Target="https://attendee.gotowebinar.com/register/5967898870510898016" TargetMode="External"/><Relationship Id="rId4" Type="http://schemas.openxmlformats.org/officeDocument/2006/relationships/hyperlink" Target="https://attendee.gotowebinar.com/register/800393821894276744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57141" y="1536192"/>
            <a:ext cx="5256000" cy="1600438"/>
          </a:xfrm>
        </p:spPr>
        <p:txBody>
          <a:bodyPr/>
          <a:lstStyle/>
          <a:p>
            <a:r>
              <a:rPr lang="en-GB" dirty="0"/>
              <a:t>Public Sector Webinars 2025</a:t>
            </a:r>
          </a:p>
        </p:txBody>
      </p:sp>
    </p:spTree>
    <p:extLst>
      <p:ext uri="{BB962C8B-B14F-4D97-AF65-F5344CB8AC3E}">
        <p14:creationId xmlns:p14="http://schemas.microsoft.com/office/powerpoint/2010/main" val="1684415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June 2025</a:t>
            </a:r>
          </a:p>
        </p:txBody>
      </p:sp>
      <p:sp>
        <p:nvSpPr>
          <p:cNvPr id="3" name="Footer Placeholder 2"/>
          <p:cNvSpPr>
            <a:spLocks noGrp="1"/>
          </p:cNvSpPr>
          <p:nvPr>
            <p:ph type="ftr" sz="quarter" idx="10"/>
          </p:nvPr>
        </p:nvSpPr>
        <p:spPr/>
        <p:txBody>
          <a:bodyPr/>
          <a:lstStyle/>
          <a:p>
            <a:r>
              <a:rPr lang="en-GB"/>
              <a:t>DWF Public Sector Webinar Series 2025</a:t>
            </a:r>
            <a:endParaRPr lang="en-US" b="1">
              <a:solidFill>
                <a:schemeClr val="accent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63240137"/>
              </p:ext>
            </p:extLst>
          </p:nvPr>
        </p:nvGraphicFramePr>
        <p:xfrm>
          <a:off x="560291" y="1385836"/>
          <a:ext cx="11070000" cy="4312407"/>
        </p:xfrm>
        <a:graphic>
          <a:graphicData uri="http://schemas.openxmlformats.org/drawingml/2006/table">
            <a:tbl>
              <a:tblPr firstRow="1" bandRow="1">
                <a:tableStyleId>{5C22544A-7EE6-4342-B048-85BDC9FD1C3A}</a:tableStyleId>
              </a:tblPr>
              <a:tblGrid>
                <a:gridCol w="1206620">
                  <a:extLst>
                    <a:ext uri="{9D8B030D-6E8A-4147-A177-3AD203B41FA5}">
                      <a16:colId xmlns:a16="http://schemas.microsoft.com/office/drawing/2014/main" val="1076755128"/>
                    </a:ext>
                  </a:extLst>
                </a:gridCol>
                <a:gridCol w="1576564">
                  <a:extLst>
                    <a:ext uri="{9D8B030D-6E8A-4147-A177-3AD203B41FA5}">
                      <a16:colId xmlns:a16="http://schemas.microsoft.com/office/drawing/2014/main" val="217903979"/>
                    </a:ext>
                  </a:extLst>
                </a:gridCol>
                <a:gridCol w="5142979">
                  <a:extLst>
                    <a:ext uri="{9D8B030D-6E8A-4147-A177-3AD203B41FA5}">
                      <a16:colId xmlns:a16="http://schemas.microsoft.com/office/drawing/2014/main" val="189219365"/>
                    </a:ext>
                  </a:extLst>
                </a:gridCol>
                <a:gridCol w="1308502">
                  <a:extLst>
                    <a:ext uri="{9D8B030D-6E8A-4147-A177-3AD203B41FA5}">
                      <a16:colId xmlns:a16="http://schemas.microsoft.com/office/drawing/2014/main" val="315954810"/>
                    </a:ext>
                  </a:extLst>
                </a:gridCol>
                <a:gridCol w="1835335">
                  <a:extLst>
                    <a:ext uri="{9D8B030D-6E8A-4147-A177-3AD203B41FA5}">
                      <a16:colId xmlns:a16="http://schemas.microsoft.com/office/drawing/2014/main" val="3540409076"/>
                    </a:ext>
                  </a:extLst>
                </a:gridCol>
              </a:tblGrid>
              <a:tr h="350007">
                <a:tc>
                  <a:txBody>
                    <a:bodyPr/>
                    <a:lstStyle/>
                    <a:p>
                      <a:r>
                        <a:rPr lang="en-GB" sz="1400" dirty="0"/>
                        <a:t>Date</a:t>
                      </a:r>
                    </a:p>
                  </a:txBody>
                  <a:tcPr/>
                </a:tc>
                <a:tc>
                  <a:txBody>
                    <a:bodyPr/>
                    <a:lstStyle/>
                    <a:p>
                      <a:r>
                        <a:rPr lang="en-GB" sz="1400" dirty="0"/>
                        <a:t>Topic</a:t>
                      </a:r>
                    </a:p>
                  </a:txBody>
                  <a:tcPr/>
                </a:tc>
                <a:tc>
                  <a:txBody>
                    <a:bodyPr/>
                    <a:lstStyle/>
                    <a:p>
                      <a:r>
                        <a:rPr lang="en-GB" sz="1400" dirty="0"/>
                        <a:t>Summary</a:t>
                      </a:r>
                    </a:p>
                  </a:txBody>
                  <a:tcPr/>
                </a:tc>
                <a:tc>
                  <a:txBody>
                    <a:bodyPr/>
                    <a:lstStyle/>
                    <a:p>
                      <a:r>
                        <a:rPr lang="en-GB" sz="1400" dirty="0"/>
                        <a:t>Speakers</a:t>
                      </a:r>
                    </a:p>
                  </a:txBody>
                  <a:tcPr/>
                </a:tc>
                <a:tc>
                  <a:txBody>
                    <a:bodyPr/>
                    <a:lstStyle/>
                    <a:p>
                      <a:r>
                        <a:rPr lang="en-GB" sz="1400" dirty="0"/>
                        <a:t>Audience &amp; Link</a:t>
                      </a:r>
                    </a:p>
                  </a:txBody>
                  <a:tcPr/>
                </a:tc>
                <a:extLst>
                  <a:ext uri="{0D108BD9-81ED-4DB2-BD59-A6C34878D82A}">
                    <a16:rowId xmlns:a16="http://schemas.microsoft.com/office/drawing/2014/main" val="216416753"/>
                  </a:ext>
                </a:extLst>
              </a:tr>
              <a:tr h="877509">
                <a:tc>
                  <a:txBody>
                    <a:bodyPr/>
                    <a:lstStyle/>
                    <a:p>
                      <a:r>
                        <a:rPr lang="en-GB" sz="1100" dirty="0"/>
                        <a:t>3 June 2025</a:t>
                      </a:r>
                    </a:p>
                    <a:p>
                      <a:r>
                        <a:rPr lang="en-GB" sz="1100" dirty="0"/>
                        <a:t>11:00 – 12:00</a:t>
                      </a:r>
                    </a:p>
                    <a:p>
                      <a:endParaRPr lang="en-GB" sz="1100"/>
                    </a:p>
                  </a:txBody>
                  <a:tcPr/>
                </a:tc>
                <a:tc>
                  <a:txBody>
                    <a:bodyPr/>
                    <a:lstStyle/>
                    <a:p>
                      <a:r>
                        <a:rPr lang="en-GB" sz="1100" b="1" dirty="0"/>
                        <a:t>Direct awards in accordance with the Procurement Act 2023</a:t>
                      </a:r>
                    </a:p>
                  </a:txBody>
                  <a:tcPr/>
                </a:tc>
                <a:tc>
                  <a:txBody>
                    <a:bodyPr/>
                    <a:lstStyle/>
                    <a:p>
                      <a:r>
                        <a:rPr lang="en-GB" sz="1100" dirty="0"/>
                        <a:t>This webinar will set out the law in the 2023</a:t>
                      </a:r>
                      <a:r>
                        <a:rPr lang="en-GB" sz="1100" baseline="0" dirty="0"/>
                        <a:t> Act </a:t>
                      </a:r>
                      <a:r>
                        <a:rPr lang="en-GB" sz="1100" dirty="0"/>
                        <a:t>relating to direct awards. Adopting a case study</a:t>
                      </a:r>
                      <a:r>
                        <a:rPr lang="en-GB" sz="1100" baseline="0" dirty="0"/>
                        <a:t> approach, we will set out w</a:t>
                      </a:r>
                      <a:r>
                        <a:rPr lang="en-GB" sz="1100" dirty="0"/>
                        <a:t>hen it is safe to make a direct award, what audit notes</a:t>
                      </a:r>
                      <a:r>
                        <a:rPr lang="en-GB" sz="1100" baseline="0" dirty="0"/>
                        <a:t> and evidence should support a direct award, and what notices need to be published and practical steps taken. </a:t>
                      </a:r>
                      <a:endParaRPr lang="en-GB" sz="1100" dirty="0"/>
                    </a:p>
                  </a:txBody>
                  <a:tcPr/>
                </a:tc>
                <a:tc>
                  <a:txBody>
                    <a:bodyPr/>
                    <a:lstStyle/>
                    <a:p>
                      <a:r>
                        <a:rPr lang="en-GB" sz="1100" b="1" dirty="0"/>
                        <a:t>Lead:</a:t>
                      </a:r>
                    </a:p>
                    <a:p>
                      <a:r>
                        <a:rPr lang="en-GB" sz="1100" dirty="0"/>
                        <a:t>Colin Murray</a:t>
                      </a:r>
                    </a:p>
                    <a:p>
                      <a:r>
                        <a:rPr lang="en-GB" sz="1100" b="1" dirty="0"/>
                        <a:t>Supported by: </a:t>
                      </a:r>
                    </a:p>
                    <a:p>
                      <a:r>
                        <a:rPr lang="en-GB" sz="1100" dirty="0"/>
                        <a:t>Shaun Gamble</a:t>
                      </a:r>
                    </a:p>
                    <a:p>
                      <a:r>
                        <a:rPr lang="en-GB" sz="1100" dirty="0"/>
                        <a:t>Orla Kerr</a:t>
                      </a:r>
                    </a:p>
                    <a:p>
                      <a:endParaRPr lang="en-GB" sz="11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External (open)</a:t>
                      </a:r>
                    </a:p>
                    <a:p>
                      <a:pPr marL="0" marR="0" lvl="0" indent="0" algn="l">
                        <a:lnSpc>
                          <a:spcPct val="100000"/>
                        </a:lnSpc>
                        <a:spcBef>
                          <a:spcPts val="0"/>
                        </a:spcBef>
                        <a:spcAft>
                          <a:spcPts val="0"/>
                        </a:spcAft>
                        <a:buNone/>
                      </a:pPr>
                      <a:r>
                        <a:rPr lang="en-GB" sz="1100" b="0" i="0" u="none" strike="noStrike" noProof="0" dirty="0">
                          <a:latin typeface="Open Sans"/>
                          <a:hlinkClick r:id="rId2"/>
                        </a:rPr>
                        <a:t>https://attendee.gotowebinar.com/register/4384168918932269408</a:t>
                      </a:r>
                      <a:r>
                        <a:rPr lang="en-GB" sz="1100" b="0" i="0" u="none" strike="noStrike" noProof="0" dirty="0">
                          <a:latin typeface="Open Sans"/>
                        </a:rPr>
                        <a:t> </a:t>
                      </a:r>
                      <a:endParaRPr lang="en-GB" dirty="0"/>
                    </a:p>
                  </a:txBody>
                  <a:tcPr/>
                </a:tc>
                <a:extLst>
                  <a:ext uri="{0D108BD9-81ED-4DB2-BD59-A6C34878D82A}">
                    <a16:rowId xmlns:a16="http://schemas.microsoft.com/office/drawing/2014/main" val="1274074614"/>
                  </a:ext>
                </a:extLst>
              </a:tr>
              <a:tr h="877509">
                <a:tc>
                  <a:txBody>
                    <a:bodyPr/>
                    <a:lstStyle/>
                    <a:p>
                      <a:r>
                        <a:rPr lang="en-GB" sz="1100" dirty="0"/>
                        <a:t>5</a:t>
                      </a:r>
                      <a:r>
                        <a:rPr lang="en-GB" sz="1100" baseline="0" dirty="0"/>
                        <a:t> </a:t>
                      </a:r>
                      <a:r>
                        <a:rPr lang="en-GB" sz="1100" dirty="0"/>
                        <a:t>June 2025</a:t>
                      </a:r>
                    </a:p>
                    <a:p>
                      <a:r>
                        <a:rPr lang="en-GB" sz="1100" dirty="0"/>
                        <a:t>11:00 – 12:00</a:t>
                      </a:r>
                    </a:p>
                    <a:p>
                      <a:endParaRPr lang="en-GB" sz="1100"/>
                    </a:p>
                  </a:txBody>
                  <a:tcPr/>
                </a:tc>
                <a:tc>
                  <a:txBody>
                    <a:bodyPr/>
                    <a:lstStyle/>
                    <a:p>
                      <a:r>
                        <a:rPr lang="en-GB" sz="1100" b="1" dirty="0"/>
                        <a:t>Bringing and defending challenges under the Subsidy Control Act 2022 </a:t>
                      </a:r>
                    </a:p>
                  </a:txBody>
                  <a:tcPr/>
                </a:tc>
                <a:tc>
                  <a:txBody>
                    <a:bodyPr/>
                    <a:lstStyle/>
                    <a:p>
                      <a:r>
                        <a:rPr lang="en-GB" sz="1100" dirty="0"/>
                        <a:t>A</a:t>
                      </a:r>
                      <a:r>
                        <a:rPr lang="en-GB" sz="1100" baseline="0" dirty="0"/>
                        <a:t> </a:t>
                      </a:r>
                      <a:r>
                        <a:rPr lang="en-GB" sz="1100" dirty="0"/>
                        <a:t>guide to transparency publications, audit trails and other requirements. </a:t>
                      </a:r>
                    </a:p>
                  </a:txBody>
                  <a:tcPr/>
                </a:tc>
                <a:tc>
                  <a:txBody>
                    <a:bodyPr/>
                    <a:lstStyle/>
                    <a:p>
                      <a:r>
                        <a:rPr lang="en-GB" sz="1100" b="1" baseline="0" dirty="0"/>
                        <a:t>Lead:</a:t>
                      </a:r>
                    </a:p>
                    <a:p>
                      <a:r>
                        <a:rPr lang="en-GB" sz="1100" baseline="0" dirty="0"/>
                        <a:t>Jonathan Branton</a:t>
                      </a:r>
                    </a:p>
                    <a:p>
                      <a:r>
                        <a:rPr lang="en-GB" sz="1100" b="1" baseline="0" dirty="0"/>
                        <a:t>Supported by:</a:t>
                      </a:r>
                    </a:p>
                    <a:p>
                      <a:r>
                        <a:rPr lang="en-GB" sz="1100" baseline="0" dirty="0"/>
                        <a:t>Alex Rose</a:t>
                      </a:r>
                    </a:p>
                    <a:p>
                      <a:endParaRPr lang="en-GB" sz="1100" baseline="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External (open)</a:t>
                      </a:r>
                    </a:p>
                    <a:p>
                      <a:pPr marL="0" marR="0" lvl="0" indent="0" algn="l">
                        <a:lnSpc>
                          <a:spcPct val="100000"/>
                        </a:lnSpc>
                        <a:spcBef>
                          <a:spcPts val="0"/>
                        </a:spcBef>
                        <a:spcAft>
                          <a:spcPts val="0"/>
                        </a:spcAft>
                        <a:buNone/>
                      </a:pPr>
                      <a:r>
                        <a:rPr lang="en-GB" sz="1100" b="0" i="0" u="none" strike="noStrike" noProof="0" dirty="0">
                          <a:latin typeface="Open Sans"/>
                          <a:hlinkClick r:id="rId3"/>
                        </a:rPr>
                        <a:t>https://attendee.gotowebinar.com/register/7824317601382987358</a:t>
                      </a:r>
                      <a:r>
                        <a:rPr lang="en-GB" sz="1100" b="0" i="0" u="none" strike="noStrike" noProof="0" dirty="0">
                          <a:latin typeface="Open Sans"/>
                        </a:rPr>
                        <a:t> </a:t>
                      </a:r>
                      <a:endParaRPr lang="en-GB" dirty="0"/>
                    </a:p>
                  </a:txBody>
                  <a:tcPr/>
                </a:tc>
                <a:extLst>
                  <a:ext uri="{0D108BD9-81ED-4DB2-BD59-A6C34878D82A}">
                    <a16:rowId xmlns:a16="http://schemas.microsoft.com/office/drawing/2014/main" val="4176995992"/>
                  </a:ext>
                </a:extLst>
              </a:tr>
              <a:tr h="1668706">
                <a:tc>
                  <a:txBody>
                    <a:bodyPr/>
                    <a:lstStyle/>
                    <a:p>
                      <a:r>
                        <a:rPr lang="en-GB" sz="1100" dirty="0"/>
                        <a:t>10 June 2025</a:t>
                      </a:r>
                    </a:p>
                    <a:p>
                      <a:r>
                        <a:rPr lang="en-GB" sz="1100" dirty="0"/>
                        <a:t>11:00 – 12:00</a:t>
                      </a:r>
                    </a:p>
                    <a:p>
                      <a:endParaRPr lang="en-GB" sz="1100"/>
                    </a:p>
                  </a:txBody>
                  <a:tcPr/>
                </a:tc>
                <a:tc>
                  <a:txBody>
                    <a:bodyPr/>
                    <a:lstStyle/>
                    <a:p>
                      <a:r>
                        <a:rPr lang="en-GB" sz="1100" b="1" dirty="0"/>
                        <a:t>The Procurement Act 2023</a:t>
                      </a:r>
                      <a:r>
                        <a:rPr lang="en-GB" sz="1100" b="1" baseline="0" dirty="0"/>
                        <a:t> -</a:t>
                      </a:r>
                      <a:r>
                        <a:rPr lang="en-GB" sz="1100" b="1" dirty="0"/>
                        <a:t> Conflicts of Interest</a:t>
                      </a:r>
                    </a:p>
                  </a:txBody>
                  <a:tcPr/>
                </a:tc>
                <a:tc>
                  <a:txBody>
                    <a:bodyPr/>
                    <a:lstStyle/>
                    <a:p>
                      <a:r>
                        <a:rPr lang="en-GB" sz="1100" dirty="0"/>
                        <a:t>This webinar will focus on conflicts of interest in procurements and how to ensure compliance with the 2023 Act. It will cover:</a:t>
                      </a:r>
                    </a:p>
                    <a:p>
                      <a:pPr marL="171450" indent="-171450">
                        <a:buFont typeface="Arial" panose="020B0604020202020204" pitchFamily="34" charset="0"/>
                        <a:buChar char="•"/>
                      </a:pPr>
                      <a:r>
                        <a:rPr lang="en-GB" sz="1100" dirty="0"/>
                        <a:t>the steps to take when setting up a procurement;</a:t>
                      </a:r>
                    </a:p>
                    <a:p>
                      <a:pPr marL="171450" indent="-171450">
                        <a:buFont typeface="Arial" panose="020B0604020202020204" pitchFamily="34" charset="0"/>
                        <a:buChar char="•"/>
                      </a:pPr>
                      <a:r>
                        <a:rPr lang="en-GB" sz="1100" dirty="0"/>
                        <a:t>how to manage conflicts of interest to ensure an effective competition; and</a:t>
                      </a:r>
                    </a:p>
                    <a:p>
                      <a:pPr marL="171450" indent="-171450">
                        <a:buFont typeface="Arial" panose="020B0604020202020204" pitchFamily="34" charset="0"/>
                        <a:buChar char="•"/>
                      </a:pPr>
                      <a:r>
                        <a:rPr lang="en-GB" sz="1100" dirty="0"/>
                        <a:t>practical guidance and lessons learned from</a:t>
                      </a:r>
                      <a:r>
                        <a:rPr lang="en-GB" sz="1100" baseline="0" dirty="0"/>
                        <a:t> case studies addressing commonly raised situations (e.g. incumbents, sub-contractors in multiple bids, employees moving between economic operators, Contracting Authority employees being subsequently employed by economic operators)</a:t>
                      </a:r>
                      <a:r>
                        <a:rPr lang="en-GB" sz="11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Lead: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James Lupton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Supported by: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Douglas Jefferies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Lily Maffei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mn-ea"/>
                          <a:cs typeface="+mn-cs"/>
                        </a:rPr>
                        <a:t>External (open)</a:t>
                      </a:r>
                    </a:p>
                    <a:p>
                      <a:pPr marL="0" marR="0" lvl="0" indent="0" algn="l">
                        <a:lnSpc>
                          <a:spcPct val="100000"/>
                        </a:lnSpc>
                        <a:spcBef>
                          <a:spcPts val="0"/>
                        </a:spcBef>
                        <a:spcAft>
                          <a:spcPts val="0"/>
                        </a:spcAft>
                        <a:buNone/>
                      </a:pPr>
                      <a:r>
                        <a:rPr lang="en-GB" sz="1100" b="0" i="0" u="none" strike="noStrike" kern="1200" cap="none" spc="0" normalizeH="0" baseline="0" noProof="0" dirty="0">
                          <a:ln>
                            <a:noFill/>
                          </a:ln>
                          <a:solidFill>
                            <a:srgbClr val="000000"/>
                          </a:solidFill>
                          <a:effectLst/>
                          <a:uLnTx/>
                          <a:uFillTx/>
                          <a:hlinkClick r:id="rId4"/>
                        </a:rPr>
                        <a:t>https://attendee.gotowebinar.com/register/4604693568068856665</a:t>
                      </a:r>
                      <a:r>
                        <a:rPr lang="en-GB" sz="1100" b="0" i="0" u="none" strike="noStrike" kern="1200" cap="none" spc="0" normalizeH="0" baseline="0" noProof="0" dirty="0">
                          <a:ln>
                            <a:noFill/>
                          </a:ln>
                          <a:solidFill>
                            <a:srgbClr val="000000"/>
                          </a:solidFill>
                          <a:effectLst/>
                          <a:uLnTx/>
                          <a:uFillTx/>
                        </a:rPr>
                        <a:t> </a:t>
                      </a:r>
                      <a:endParaRPr lang="en-GB" dirty="0"/>
                    </a:p>
                  </a:txBody>
                  <a:tcPr/>
                </a:tc>
                <a:extLst>
                  <a:ext uri="{0D108BD9-81ED-4DB2-BD59-A6C34878D82A}">
                    <a16:rowId xmlns:a16="http://schemas.microsoft.com/office/drawing/2014/main" val="3748473095"/>
                  </a:ext>
                </a:extLst>
              </a:tr>
            </a:tbl>
          </a:graphicData>
        </a:graphic>
      </p:graphicFrame>
      <p:sp>
        <p:nvSpPr>
          <p:cNvPr id="4" name="Slide Number Placeholder 3">
            <a:extLst>
              <a:ext uri="{FF2B5EF4-FFF2-40B4-BE49-F238E27FC236}">
                <a16:creationId xmlns:a16="http://schemas.microsoft.com/office/drawing/2014/main" id="{1316D019-AFEE-CC18-41E6-C88A71CAE2F9}"/>
              </a:ext>
            </a:extLst>
          </p:cNvPr>
          <p:cNvSpPr>
            <a:spLocks noGrp="1"/>
          </p:cNvSpPr>
          <p:nvPr>
            <p:ph type="sldNum" sz="quarter" idx="11"/>
          </p:nvPr>
        </p:nvSpPr>
        <p:spPr/>
        <p:txBody>
          <a:bodyPr/>
          <a:lstStyle/>
          <a:p>
            <a:fld id="{9F42F5A6-819A-9F4C-9225-88E3002428E4}" type="slidenum">
              <a:rPr lang="en-US" smtClean="0"/>
              <a:pPr/>
              <a:t>9</a:t>
            </a:fld>
            <a:endParaRPr lang="en-US"/>
          </a:p>
        </p:txBody>
      </p:sp>
    </p:spTree>
    <p:extLst>
      <p:ext uri="{BB962C8B-B14F-4D97-AF65-F5344CB8AC3E}">
        <p14:creationId xmlns:p14="http://schemas.microsoft.com/office/powerpoint/2010/main" val="2733049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June 2025</a:t>
            </a:r>
          </a:p>
        </p:txBody>
      </p:sp>
      <p:sp>
        <p:nvSpPr>
          <p:cNvPr id="3" name="Footer Placeholder 2"/>
          <p:cNvSpPr>
            <a:spLocks noGrp="1"/>
          </p:cNvSpPr>
          <p:nvPr>
            <p:ph type="ftr" sz="quarter" idx="10"/>
          </p:nvPr>
        </p:nvSpPr>
        <p:spPr/>
        <p:txBody>
          <a:bodyPr/>
          <a:lstStyle/>
          <a:p>
            <a:r>
              <a:rPr lang="en-GB"/>
              <a:t>DWF Public Sector Webinar Series 2025</a:t>
            </a:r>
            <a:endParaRPr lang="en-US" b="1">
              <a:solidFill>
                <a:schemeClr val="accent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873097213"/>
              </p:ext>
            </p:extLst>
          </p:nvPr>
        </p:nvGraphicFramePr>
        <p:xfrm>
          <a:off x="560291" y="1453088"/>
          <a:ext cx="11070000" cy="3403560"/>
        </p:xfrm>
        <a:graphic>
          <a:graphicData uri="http://schemas.openxmlformats.org/drawingml/2006/table">
            <a:tbl>
              <a:tblPr firstRow="1" bandRow="1">
                <a:tableStyleId>{5C22544A-7EE6-4342-B048-85BDC9FD1C3A}</a:tableStyleId>
              </a:tblPr>
              <a:tblGrid>
                <a:gridCol w="1206619">
                  <a:extLst>
                    <a:ext uri="{9D8B030D-6E8A-4147-A177-3AD203B41FA5}">
                      <a16:colId xmlns:a16="http://schemas.microsoft.com/office/drawing/2014/main" val="1076755128"/>
                    </a:ext>
                  </a:extLst>
                </a:gridCol>
                <a:gridCol w="1576564">
                  <a:extLst>
                    <a:ext uri="{9D8B030D-6E8A-4147-A177-3AD203B41FA5}">
                      <a16:colId xmlns:a16="http://schemas.microsoft.com/office/drawing/2014/main" val="217903979"/>
                    </a:ext>
                  </a:extLst>
                </a:gridCol>
                <a:gridCol w="4644007">
                  <a:extLst>
                    <a:ext uri="{9D8B030D-6E8A-4147-A177-3AD203B41FA5}">
                      <a16:colId xmlns:a16="http://schemas.microsoft.com/office/drawing/2014/main" val="189219365"/>
                    </a:ext>
                  </a:extLst>
                </a:gridCol>
                <a:gridCol w="1428810">
                  <a:extLst>
                    <a:ext uri="{9D8B030D-6E8A-4147-A177-3AD203B41FA5}">
                      <a16:colId xmlns:a16="http://schemas.microsoft.com/office/drawing/2014/main" val="315954810"/>
                    </a:ext>
                  </a:extLst>
                </a:gridCol>
                <a:gridCol w="2214000">
                  <a:extLst>
                    <a:ext uri="{9D8B030D-6E8A-4147-A177-3AD203B41FA5}">
                      <a16:colId xmlns:a16="http://schemas.microsoft.com/office/drawing/2014/main" val="3540409076"/>
                    </a:ext>
                  </a:extLst>
                </a:gridCol>
              </a:tblGrid>
              <a:tr h="370800">
                <a:tc>
                  <a:txBody>
                    <a:bodyPr/>
                    <a:lstStyle/>
                    <a:p>
                      <a:r>
                        <a:rPr lang="en-GB" sz="1400" dirty="0"/>
                        <a:t>Date</a:t>
                      </a:r>
                    </a:p>
                  </a:txBody>
                  <a:tcPr/>
                </a:tc>
                <a:tc>
                  <a:txBody>
                    <a:bodyPr/>
                    <a:lstStyle/>
                    <a:p>
                      <a:r>
                        <a:rPr lang="en-GB" sz="1400" dirty="0"/>
                        <a:t>Topic</a:t>
                      </a:r>
                    </a:p>
                  </a:txBody>
                  <a:tcPr/>
                </a:tc>
                <a:tc>
                  <a:txBody>
                    <a:bodyPr/>
                    <a:lstStyle/>
                    <a:p>
                      <a:r>
                        <a:rPr lang="en-GB" sz="1400" dirty="0"/>
                        <a:t>Summary</a:t>
                      </a:r>
                    </a:p>
                  </a:txBody>
                  <a:tcPr/>
                </a:tc>
                <a:tc>
                  <a:txBody>
                    <a:bodyPr/>
                    <a:lstStyle/>
                    <a:p>
                      <a:r>
                        <a:rPr lang="en-GB" sz="1400" dirty="0"/>
                        <a:t>Speakers</a:t>
                      </a:r>
                    </a:p>
                  </a:txBody>
                  <a:tcPr/>
                </a:tc>
                <a:tc>
                  <a:txBody>
                    <a:bodyPr/>
                    <a:lstStyle/>
                    <a:p>
                      <a:r>
                        <a:rPr lang="en-GB" sz="1400" dirty="0"/>
                        <a:t>Audience &amp; Link</a:t>
                      </a:r>
                    </a:p>
                  </a:txBody>
                  <a:tcPr/>
                </a:tc>
                <a:extLst>
                  <a:ext uri="{0D108BD9-81ED-4DB2-BD59-A6C34878D82A}">
                    <a16:rowId xmlns:a16="http://schemas.microsoft.com/office/drawing/2014/main" val="216416753"/>
                  </a:ext>
                </a:extLst>
              </a:tr>
              <a:tr h="640080">
                <a:tc>
                  <a:txBody>
                    <a:bodyPr/>
                    <a:lstStyle/>
                    <a:p>
                      <a:r>
                        <a:rPr lang="en-GB" sz="1100" dirty="0"/>
                        <a:t>17 June 2025</a:t>
                      </a:r>
                    </a:p>
                    <a:p>
                      <a:r>
                        <a:rPr lang="en-GB" sz="1100" dirty="0"/>
                        <a:t>11:00-12:00</a:t>
                      </a:r>
                    </a:p>
                  </a:txBody>
                  <a:tcPr/>
                </a:tc>
                <a:tc>
                  <a:txBody>
                    <a:bodyPr/>
                    <a:lstStyle/>
                    <a:p>
                      <a:r>
                        <a:rPr lang="en-GB" sz="1100" b="1" dirty="0"/>
                        <a:t>Managing effective processes and how public authorities should prepare for increased checks and audits</a:t>
                      </a:r>
                    </a:p>
                  </a:txBody>
                  <a:tcPr/>
                </a:tc>
                <a:tc>
                  <a:txBody>
                    <a:bodyPr/>
                    <a:lstStyle/>
                    <a:p>
                      <a:pPr marL="0" indent="0">
                        <a:buNone/>
                      </a:pPr>
                      <a:r>
                        <a:rPr lang="en-GB" sz="1100" b="0" i="0" u="none" strike="noStrike" noProof="0" dirty="0">
                          <a:solidFill>
                            <a:srgbClr val="000000"/>
                          </a:solidFill>
                          <a:latin typeface="Open Sans"/>
                        </a:rPr>
                        <a:t>In the autumn 2024 budget, the Labour administration created a clear link between the levels of regional funding which will be made available and the ability to demonstrate compliant practices.  This session will be a practical guide to putting in place evidence to demonstrate compliance in areas such as Subsidy Control law and Public Procurement. </a:t>
                      </a:r>
                      <a:endParaRPr lang="en-GB" sz="1100" dirty="0"/>
                    </a:p>
                    <a:p>
                      <a:pPr marL="171450" lvl="0" indent="-171450">
                        <a:buFont typeface="Arial" panose="020B0604020202020204" pitchFamily="34" charset="0"/>
                        <a:buChar char="•"/>
                      </a:pP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Lead: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Alex</a:t>
                      </a:r>
                      <a:r>
                        <a:rPr lang="en-GB" sz="1100" baseline="0" dirty="0"/>
                        <a:t> Rose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Supported by: </a:t>
                      </a:r>
                      <a:r>
                        <a:rPr lang="en-GB" sz="1100" baseline="0" dirty="0"/>
                        <a:t/>
                      </a:r>
                      <a:br>
                        <a:rPr lang="en-GB" sz="1100" baseline="0" dirty="0"/>
                      </a:br>
                      <a:r>
                        <a:rPr lang="en-GB" sz="1100" baseline="0" dirty="0"/>
                        <a:t>Jonathan Branton</a:t>
                      </a:r>
                      <a:endParaRPr lang="en-GB" sz="1100" dirty="0"/>
                    </a:p>
                  </a:txBody>
                  <a:tcPr/>
                </a:tc>
                <a:tc>
                  <a:txBody>
                    <a:bodyPr/>
                    <a:lstStyle/>
                    <a:p>
                      <a:pPr lvl="0" algn="l">
                        <a:lnSpc>
                          <a:spcPct val="100000"/>
                        </a:lnSpc>
                        <a:spcBef>
                          <a:spcPts val="0"/>
                        </a:spcBef>
                        <a:spcAft>
                          <a:spcPts val="0"/>
                        </a:spcAft>
                        <a:buNone/>
                      </a:pPr>
                      <a:r>
                        <a:rPr kumimoji="0" lang="en-GB" sz="1100" b="0" i="0" u="none" strike="noStrike" kern="1200" cap="none" spc="0" normalizeH="0" baseline="0" noProof="0" dirty="0">
                          <a:ln>
                            <a:noFill/>
                          </a:ln>
                          <a:solidFill>
                            <a:srgbClr val="000000"/>
                          </a:solidFill>
                          <a:effectLst/>
                          <a:uLnTx/>
                          <a:uFillTx/>
                          <a:latin typeface="Open Sans"/>
                        </a:rPr>
                        <a:t>External </a:t>
                      </a:r>
                      <a:r>
                        <a:rPr lang="en-GB" sz="1100" b="0" i="0" u="none" strike="noStrike" kern="1200" cap="none" spc="0" normalizeH="0" baseline="0" noProof="0" dirty="0">
                          <a:ln>
                            <a:noFill/>
                          </a:ln>
                          <a:solidFill>
                            <a:srgbClr val="000000"/>
                          </a:solidFill>
                          <a:effectLst/>
                          <a:uLnTx/>
                          <a:uFillTx/>
                          <a:latin typeface="Open Sans"/>
                        </a:rPr>
                        <a:t>(open)</a:t>
                      </a:r>
                    </a:p>
                    <a:p>
                      <a:pPr marL="0" marR="0" lvl="0" indent="0" algn="l">
                        <a:lnSpc>
                          <a:spcPct val="100000"/>
                        </a:lnSpc>
                        <a:spcBef>
                          <a:spcPts val="0"/>
                        </a:spcBef>
                        <a:spcAft>
                          <a:spcPts val="0"/>
                        </a:spcAft>
                        <a:buNone/>
                      </a:pPr>
                      <a:r>
                        <a:rPr lang="en-GB" sz="1100" b="0" i="0" u="none" strike="noStrike" kern="1200" cap="none" spc="0" normalizeH="0" baseline="0" noProof="0" dirty="0">
                          <a:ln>
                            <a:noFill/>
                          </a:ln>
                          <a:solidFill>
                            <a:srgbClr val="000000"/>
                          </a:solidFill>
                          <a:effectLst/>
                          <a:uLnTx/>
                          <a:uFillTx/>
                          <a:hlinkClick r:id="rId2"/>
                        </a:rPr>
                        <a:t>https://attendee.gotowebinar.com/register/6266035846429219161</a:t>
                      </a:r>
                      <a:r>
                        <a:rPr lang="en-GB" sz="1100" b="0" i="0" u="none" strike="noStrike" kern="1200" cap="none" spc="0" normalizeH="0" baseline="0" noProof="0" dirty="0">
                          <a:ln>
                            <a:noFill/>
                          </a:ln>
                          <a:solidFill>
                            <a:srgbClr val="000000"/>
                          </a:solidFill>
                          <a:effectLst/>
                          <a:uLnTx/>
                          <a:uFillTx/>
                        </a:rPr>
                        <a:t> </a:t>
                      </a:r>
                      <a:endParaRPr kumimoji="0" lang="en-GB" dirty="0"/>
                    </a:p>
                  </a:txBody>
                  <a:tcPr/>
                </a:tc>
                <a:extLst>
                  <a:ext uri="{0D108BD9-81ED-4DB2-BD59-A6C34878D82A}">
                    <a16:rowId xmlns:a16="http://schemas.microsoft.com/office/drawing/2014/main" val="1274074614"/>
                  </a:ext>
                </a:extLst>
              </a:tr>
              <a:tr h="640080">
                <a:tc>
                  <a:txBody>
                    <a:bodyPr/>
                    <a:lstStyle/>
                    <a:p>
                      <a:pPr marL="0" algn="l" defTabSz="914400" rtl="0" eaLnBrk="1" fontAlgn="base" latinLnBrk="0" hangingPunct="1"/>
                      <a:r>
                        <a:rPr lang="en-GB" sz="1100" b="0" i="0" kern="1200" dirty="0">
                          <a:solidFill>
                            <a:schemeClr val="dk1"/>
                          </a:solidFill>
                          <a:effectLst/>
                          <a:latin typeface="+mn-lt"/>
                          <a:ea typeface="+mn-ea"/>
                          <a:cs typeface="+mn-cs"/>
                        </a:rPr>
                        <a:t>25</a:t>
                      </a:r>
                      <a:r>
                        <a:rPr lang="en-GB" sz="1100" b="0" i="0" kern="1200" baseline="0" dirty="0">
                          <a:solidFill>
                            <a:schemeClr val="dk1"/>
                          </a:solidFill>
                          <a:effectLst/>
                          <a:latin typeface="+mn-lt"/>
                          <a:ea typeface="+mn-ea"/>
                          <a:cs typeface="+mn-cs"/>
                        </a:rPr>
                        <a:t> June 2025</a:t>
                      </a:r>
                      <a:endParaRPr lang="en-GB" sz="1100" b="0" i="0" kern="1200" dirty="0">
                        <a:solidFill>
                          <a:schemeClr val="dk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100" b="0" i="0" baseline="0" dirty="0">
                          <a:effectLst/>
                        </a:rPr>
                        <a:t>11:00-12:00</a:t>
                      </a:r>
                      <a:endParaRPr lang="en-GB" sz="1100" b="0" i="0" baseline="30000" dirty="0">
                        <a:effectLst/>
                      </a:endParaRPr>
                    </a:p>
                  </a:txBody>
                  <a:tcPr/>
                </a:tc>
                <a:tc>
                  <a:txBody>
                    <a:bodyPr/>
                    <a:lstStyle/>
                    <a:p>
                      <a:pPr algn="l" rtl="0" fontAlgn="base"/>
                      <a:r>
                        <a:rPr lang="en-GB" sz="1100" b="1" i="0" kern="1200" dirty="0">
                          <a:solidFill>
                            <a:schemeClr val="dk1"/>
                          </a:solidFill>
                          <a:effectLst/>
                          <a:latin typeface="+mn-lt"/>
                          <a:ea typeface="+mn-ea"/>
                          <a:cs typeface="+mn-cs"/>
                        </a:rPr>
                        <a:t>Pensions in the public sector</a:t>
                      </a:r>
                    </a:p>
                  </a:txBody>
                  <a:tcPr/>
                </a:tc>
                <a:tc>
                  <a:txBody>
                    <a:bodyPr/>
                    <a:lstStyle/>
                    <a:p>
                      <a:pPr algn="l" rtl="0" fontAlgn="base"/>
                      <a:r>
                        <a:rPr lang="en-GB" sz="1100" b="0" i="0" kern="1200" dirty="0">
                          <a:solidFill>
                            <a:schemeClr val="dk1"/>
                          </a:solidFill>
                          <a:effectLst/>
                          <a:latin typeface="+mn-lt"/>
                          <a:ea typeface="+mn-ea"/>
                          <a:cs typeface="+mn-cs"/>
                        </a:rPr>
                        <a:t>This webinar will provide an update on what we are seeing from a pensions perspective in respect of the public sector.  It will cover:</a:t>
                      </a:r>
                    </a:p>
                    <a:p>
                      <a:pPr marL="171450" indent="-171450" algn="l" rtl="0" fontAlgn="base">
                        <a:buFont typeface="Arial" panose="020B0604020202020204" pitchFamily="34" charset="0"/>
                        <a:buChar char="•"/>
                      </a:pPr>
                      <a:r>
                        <a:rPr lang="en-GB" sz="1100" b="0" i="0" kern="1200" dirty="0">
                          <a:solidFill>
                            <a:schemeClr val="dk1"/>
                          </a:solidFill>
                          <a:effectLst/>
                          <a:latin typeface="+mn-lt"/>
                          <a:ea typeface="+mn-ea"/>
                          <a:cs typeface="+mn-cs"/>
                        </a:rPr>
                        <a:t>Discrimination and in particular the practical implications of the McCloud Judgment </a:t>
                      </a:r>
                    </a:p>
                    <a:p>
                      <a:pPr marL="171450" indent="-171450" algn="l" rtl="0" fontAlgn="base">
                        <a:buFont typeface="Arial" panose="020B0604020202020204" pitchFamily="34" charset="0"/>
                        <a:buChar char="•"/>
                      </a:pPr>
                      <a:r>
                        <a:rPr lang="en-GB" sz="1100" b="0" i="0" kern="1200" dirty="0">
                          <a:solidFill>
                            <a:schemeClr val="dk1"/>
                          </a:solidFill>
                          <a:effectLst/>
                          <a:latin typeface="+mn-lt"/>
                          <a:ea typeface="+mn-ea"/>
                          <a:cs typeface="+mn-cs"/>
                        </a:rPr>
                        <a:t>Productive Finance and ESG investing </a:t>
                      </a:r>
                    </a:p>
                    <a:p>
                      <a:pPr marL="171450" indent="-171450" algn="l" rtl="0" fontAlgn="base">
                        <a:buFont typeface="Arial" panose="020B0604020202020204" pitchFamily="34" charset="0"/>
                        <a:buChar char="•"/>
                      </a:pPr>
                      <a:r>
                        <a:rPr lang="en-GB" sz="1100" b="0" i="0" kern="1200" dirty="0">
                          <a:solidFill>
                            <a:schemeClr val="dk1"/>
                          </a:solidFill>
                          <a:effectLst/>
                          <a:latin typeface="+mn-lt"/>
                          <a:ea typeface="+mn-ea"/>
                          <a:cs typeface="+mn-cs"/>
                        </a:rPr>
                        <a:t>Legal and practical considerations in pensions outsourcing and procurement</a:t>
                      </a:r>
                    </a:p>
                    <a:p>
                      <a:pPr marL="171450" indent="-171450" algn="l" rtl="0" fontAlgn="base">
                        <a:buFont typeface="Arial" panose="020B0604020202020204" pitchFamily="34" charset="0"/>
                        <a:buChar char="•"/>
                      </a:pPr>
                      <a:r>
                        <a:rPr lang="en-GB" sz="1100" b="0" i="0" kern="1200" dirty="0">
                          <a:solidFill>
                            <a:schemeClr val="dk1"/>
                          </a:solidFill>
                          <a:effectLst/>
                          <a:latin typeface="+mn-lt"/>
                          <a:ea typeface="+mn-ea"/>
                          <a:cs typeface="+mn-cs"/>
                        </a:rPr>
                        <a:t>Protected persons and their ongoing entitlement to defined benefit accrual </a:t>
                      </a:r>
                    </a:p>
                    <a:p>
                      <a:pPr algn="l" rtl="0" fontAlgn="base"/>
                      <a:endParaRPr lang="en-GB" sz="1100" b="0" i="0" kern="1200">
                        <a:solidFill>
                          <a:schemeClr val="dk1"/>
                        </a:solidFill>
                        <a:effectLst/>
                        <a:latin typeface="+mn-lt"/>
                        <a:ea typeface="+mn-ea"/>
                        <a:cs typeface="+mn-cs"/>
                      </a:endParaRPr>
                    </a:p>
                  </a:txBody>
                  <a:tcPr/>
                </a:tc>
                <a:tc>
                  <a:txBody>
                    <a:bodyPr/>
                    <a:lstStyle/>
                    <a:p>
                      <a:pPr algn="l" rtl="0" fontAlgn="base"/>
                      <a:r>
                        <a:rPr lang="en-GB" sz="1100" b="1" i="0" kern="1200" dirty="0">
                          <a:solidFill>
                            <a:schemeClr val="dk1"/>
                          </a:solidFill>
                          <a:effectLst/>
                          <a:latin typeface="+mn-lt"/>
                          <a:ea typeface="+mn-ea"/>
                          <a:cs typeface="+mn-cs"/>
                        </a:rPr>
                        <a:t>Lead:</a:t>
                      </a:r>
                      <a:r>
                        <a:rPr lang="en-GB" sz="1100" b="1" i="0" kern="1200" baseline="0" dirty="0">
                          <a:solidFill>
                            <a:schemeClr val="dk1"/>
                          </a:solidFill>
                          <a:effectLst/>
                          <a:latin typeface="+mn-lt"/>
                          <a:ea typeface="+mn-ea"/>
                          <a:cs typeface="+mn-cs"/>
                        </a:rPr>
                        <a:t> </a:t>
                      </a:r>
                      <a:r>
                        <a:rPr lang="en-GB" sz="1100" b="0" i="0" kern="1200" baseline="0" dirty="0">
                          <a:solidFill>
                            <a:srgbClr val="000000"/>
                          </a:solidFill>
                          <a:effectLst/>
                          <a:latin typeface="+mn-lt"/>
                          <a:ea typeface="+mn-ea"/>
                          <a:cs typeface="+mn-cs"/>
                        </a:rPr>
                        <a:t/>
                      </a:r>
                      <a:br>
                        <a:rPr lang="en-GB" sz="1100" b="0" i="0" kern="1200" baseline="0" dirty="0">
                          <a:solidFill>
                            <a:srgbClr val="000000"/>
                          </a:solidFill>
                          <a:effectLst/>
                          <a:latin typeface="+mn-lt"/>
                          <a:ea typeface="+mn-ea"/>
                          <a:cs typeface="+mn-cs"/>
                        </a:rPr>
                      </a:br>
                      <a:r>
                        <a:rPr lang="en-GB" sz="1100" b="0" i="0" kern="1200" dirty="0">
                          <a:solidFill>
                            <a:schemeClr val="dk1"/>
                          </a:solidFill>
                          <a:effectLst/>
                          <a:latin typeface="+mn-lt"/>
                          <a:ea typeface="+mn-ea"/>
                          <a:cs typeface="+mn-cs"/>
                        </a:rPr>
                        <a:t>Marcus Fink</a:t>
                      </a:r>
                    </a:p>
                    <a:p>
                      <a:pPr algn="l" rtl="0" fontAlgn="base"/>
                      <a:r>
                        <a:rPr lang="en-GB" sz="1100" b="1" i="0" kern="1200" dirty="0">
                          <a:solidFill>
                            <a:schemeClr val="dk1"/>
                          </a:solidFill>
                          <a:effectLst/>
                          <a:latin typeface="+mn-lt"/>
                          <a:ea typeface="+mn-ea"/>
                          <a:cs typeface="+mn-cs"/>
                        </a:rPr>
                        <a:t>Supported by</a:t>
                      </a:r>
                      <a:r>
                        <a:rPr lang="en-GB" sz="1100" b="0" i="0" kern="1200" dirty="0">
                          <a:solidFill>
                            <a:schemeClr val="dk1"/>
                          </a:solidFill>
                          <a:effectLst/>
                          <a:latin typeface="+mn-lt"/>
                          <a:ea typeface="+mn-ea"/>
                          <a:cs typeface="+mn-cs"/>
                        </a:rPr>
                        <a:t>:</a:t>
                      </a:r>
                      <a:r>
                        <a:rPr lang="en-GB" sz="1100" b="0" i="0" kern="1200" baseline="0" dirty="0">
                          <a:solidFill>
                            <a:schemeClr val="dk1"/>
                          </a:solidFill>
                          <a:effectLst/>
                          <a:latin typeface="+mn-lt"/>
                          <a:ea typeface="+mn-ea"/>
                          <a:cs typeface="+mn-cs"/>
                        </a:rPr>
                        <a:t> </a:t>
                      </a:r>
                    </a:p>
                    <a:p>
                      <a:pPr algn="l" rtl="0" fontAlgn="base"/>
                      <a:r>
                        <a:rPr lang="en-GB" sz="1100" b="0" i="0" kern="1200" dirty="0">
                          <a:solidFill>
                            <a:schemeClr val="dk1"/>
                          </a:solidFill>
                          <a:effectLst/>
                          <a:latin typeface="+mn-lt"/>
                          <a:ea typeface="+mn-ea"/>
                          <a:cs typeface="+mn-cs"/>
                        </a:rPr>
                        <a:t>Liz Ramsaran and Vicki Thomas </a:t>
                      </a:r>
                    </a:p>
                  </a:txBody>
                  <a:tcPr/>
                </a:tc>
                <a:tc>
                  <a:txBody>
                    <a:bodyPr/>
                    <a:lstStyle/>
                    <a:p>
                      <a:pPr lvl="0" algn="l">
                        <a:lnSpc>
                          <a:spcPct val="100000"/>
                        </a:lnSpc>
                        <a:spcBef>
                          <a:spcPts val="0"/>
                        </a:spcBef>
                        <a:spcAft>
                          <a:spcPts val="0"/>
                        </a:spcAft>
                        <a:buNone/>
                      </a:pPr>
                      <a:r>
                        <a:rPr lang="en-GB" sz="1100" b="0" i="0" u="none" strike="noStrike" noProof="0" dirty="0">
                          <a:solidFill>
                            <a:srgbClr val="000000"/>
                          </a:solidFill>
                          <a:latin typeface="Open Sans"/>
                        </a:rPr>
                        <a:t>External (open)</a:t>
                      </a:r>
                    </a:p>
                    <a:p>
                      <a:pPr marL="0" marR="0" lvl="0" indent="0" algn="l">
                        <a:lnSpc>
                          <a:spcPct val="100000"/>
                        </a:lnSpc>
                        <a:spcBef>
                          <a:spcPts val="0"/>
                        </a:spcBef>
                        <a:spcAft>
                          <a:spcPts val="0"/>
                        </a:spcAft>
                        <a:buNone/>
                      </a:pPr>
                      <a:r>
                        <a:rPr lang="en-GB" sz="1100" b="0" i="0" u="none" strike="noStrike" noProof="0" dirty="0">
                          <a:latin typeface="Open Sans"/>
                          <a:hlinkClick r:id="rId3"/>
                        </a:rPr>
                        <a:t>https://attendee.gotowebinar.com/register/1333634380807496793</a:t>
                      </a:r>
                      <a:r>
                        <a:rPr lang="en-GB" sz="1100" b="0" i="0" u="none" strike="noStrike" noProof="0" dirty="0">
                          <a:latin typeface="Open Sans"/>
                        </a:rPr>
                        <a:t> </a:t>
                      </a:r>
                      <a:endParaRPr lang="en-GB"/>
                    </a:p>
                  </a:txBody>
                  <a:tcPr/>
                </a:tc>
                <a:extLst>
                  <a:ext uri="{0D108BD9-81ED-4DB2-BD59-A6C34878D82A}">
                    <a16:rowId xmlns:a16="http://schemas.microsoft.com/office/drawing/2014/main" val="1427577107"/>
                  </a:ext>
                </a:extLst>
              </a:tr>
            </a:tbl>
          </a:graphicData>
        </a:graphic>
      </p:graphicFrame>
      <p:sp>
        <p:nvSpPr>
          <p:cNvPr id="4" name="Slide Number Placeholder 3">
            <a:extLst>
              <a:ext uri="{FF2B5EF4-FFF2-40B4-BE49-F238E27FC236}">
                <a16:creationId xmlns:a16="http://schemas.microsoft.com/office/drawing/2014/main" id="{659F32B2-E346-4FB9-45DB-B52D95FAB722}"/>
              </a:ext>
            </a:extLst>
          </p:cNvPr>
          <p:cNvSpPr>
            <a:spLocks noGrp="1"/>
          </p:cNvSpPr>
          <p:nvPr>
            <p:ph type="sldNum" sz="quarter" idx="11"/>
          </p:nvPr>
        </p:nvSpPr>
        <p:spPr/>
        <p:txBody>
          <a:bodyPr/>
          <a:lstStyle/>
          <a:p>
            <a:fld id="{9F42F5A6-819A-9F4C-9225-88E3002428E4}" type="slidenum">
              <a:rPr lang="en-US" smtClean="0"/>
              <a:pPr/>
              <a:t>10</a:t>
            </a:fld>
            <a:endParaRPr lang="en-US"/>
          </a:p>
        </p:txBody>
      </p:sp>
    </p:spTree>
    <p:extLst>
      <p:ext uri="{BB962C8B-B14F-4D97-AF65-F5344CB8AC3E}">
        <p14:creationId xmlns:p14="http://schemas.microsoft.com/office/powerpoint/2010/main" val="3356183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July 2025</a:t>
            </a:r>
          </a:p>
        </p:txBody>
      </p:sp>
      <p:sp>
        <p:nvSpPr>
          <p:cNvPr id="3" name="Footer Placeholder 2"/>
          <p:cNvSpPr>
            <a:spLocks noGrp="1"/>
          </p:cNvSpPr>
          <p:nvPr>
            <p:ph type="ftr" sz="quarter" idx="10"/>
          </p:nvPr>
        </p:nvSpPr>
        <p:spPr/>
        <p:txBody>
          <a:bodyPr/>
          <a:lstStyle/>
          <a:p>
            <a:r>
              <a:rPr lang="en-GB"/>
              <a:t>DWF Public Sector Webinar Series 2025</a:t>
            </a:r>
            <a:endParaRPr lang="en-US" b="1">
              <a:solidFill>
                <a:schemeClr val="accent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517146713"/>
              </p:ext>
            </p:extLst>
          </p:nvPr>
        </p:nvGraphicFramePr>
        <p:xfrm>
          <a:off x="560291" y="1516884"/>
          <a:ext cx="10938720" cy="2900640"/>
        </p:xfrm>
        <a:graphic>
          <a:graphicData uri="http://schemas.openxmlformats.org/drawingml/2006/table">
            <a:tbl>
              <a:tblPr firstRow="1" bandRow="1">
                <a:tableStyleId>{5C22544A-7EE6-4342-B048-85BDC9FD1C3A}</a:tableStyleId>
              </a:tblPr>
              <a:tblGrid>
                <a:gridCol w="1336243">
                  <a:extLst>
                    <a:ext uri="{9D8B030D-6E8A-4147-A177-3AD203B41FA5}">
                      <a16:colId xmlns:a16="http://schemas.microsoft.com/office/drawing/2014/main" val="1076755128"/>
                    </a:ext>
                  </a:extLst>
                </a:gridCol>
                <a:gridCol w="1701800">
                  <a:extLst>
                    <a:ext uri="{9D8B030D-6E8A-4147-A177-3AD203B41FA5}">
                      <a16:colId xmlns:a16="http://schemas.microsoft.com/office/drawing/2014/main" val="217903979"/>
                    </a:ext>
                  </a:extLst>
                </a:gridCol>
                <a:gridCol w="4165600">
                  <a:extLst>
                    <a:ext uri="{9D8B030D-6E8A-4147-A177-3AD203B41FA5}">
                      <a16:colId xmlns:a16="http://schemas.microsoft.com/office/drawing/2014/main" val="189219365"/>
                    </a:ext>
                  </a:extLst>
                </a:gridCol>
                <a:gridCol w="1659467">
                  <a:extLst>
                    <a:ext uri="{9D8B030D-6E8A-4147-A177-3AD203B41FA5}">
                      <a16:colId xmlns:a16="http://schemas.microsoft.com/office/drawing/2014/main" val="315954810"/>
                    </a:ext>
                  </a:extLst>
                </a:gridCol>
                <a:gridCol w="2075610">
                  <a:extLst>
                    <a:ext uri="{9D8B030D-6E8A-4147-A177-3AD203B41FA5}">
                      <a16:colId xmlns:a16="http://schemas.microsoft.com/office/drawing/2014/main" val="3540409076"/>
                    </a:ext>
                  </a:extLst>
                </a:gridCol>
              </a:tblGrid>
              <a:tr h="370800">
                <a:tc>
                  <a:txBody>
                    <a:bodyPr/>
                    <a:lstStyle/>
                    <a:p>
                      <a:r>
                        <a:rPr lang="en-GB" sz="1400" dirty="0"/>
                        <a:t>Date</a:t>
                      </a:r>
                    </a:p>
                  </a:txBody>
                  <a:tcPr/>
                </a:tc>
                <a:tc>
                  <a:txBody>
                    <a:bodyPr/>
                    <a:lstStyle/>
                    <a:p>
                      <a:r>
                        <a:rPr lang="en-GB" sz="1400" dirty="0"/>
                        <a:t>Topic</a:t>
                      </a:r>
                    </a:p>
                  </a:txBody>
                  <a:tcPr/>
                </a:tc>
                <a:tc>
                  <a:txBody>
                    <a:bodyPr/>
                    <a:lstStyle/>
                    <a:p>
                      <a:r>
                        <a:rPr lang="en-GB" sz="1400" dirty="0"/>
                        <a:t>Summary</a:t>
                      </a:r>
                    </a:p>
                  </a:txBody>
                  <a:tcPr/>
                </a:tc>
                <a:tc>
                  <a:txBody>
                    <a:bodyPr/>
                    <a:lstStyle/>
                    <a:p>
                      <a:r>
                        <a:rPr lang="en-GB" sz="1400" dirty="0"/>
                        <a:t>Speakers</a:t>
                      </a:r>
                    </a:p>
                  </a:txBody>
                  <a:tcPr/>
                </a:tc>
                <a:tc>
                  <a:txBody>
                    <a:bodyPr/>
                    <a:lstStyle/>
                    <a:p>
                      <a:r>
                        <a:rPr lang="en-GB" sz="1400" dirty="0"/>
                        <a:t>Audience &amp; Link</a:t>
                      </a:r>
                    </a:p>
                  </a:txBody>
                  <a:tcPr/>
                </a:tc>
                <a:extLst>
                  <a:ext uri="{0D108BD9-81ED-4DB2-BD59-A6C34878D82A}">
                    <a16:rowId xmlns:a16="http://schemas.microsoft.com/office/drawing/2014/main" val="216416753"/>
                  </a:ext>
                </a:extLst>
              </a:tr>
              <a:tr h="640080">
                <a:tc>
                  <a:txBody>
                    <a:bodyPr/>
                    <a:lstStyle/>
                    <a:p>
                      <a:r>
                        <a:rPr lang="en-GB" sz="1100" dirty="0"/>
                        <a:t>2 July 2025</a:t>
                      </a:r>
                    </a:p>
                    <a:p>
                      <a:r>
                        <a:rPr lang="en-GB" sz="1100" dirty="0"/>
                        <a:t>11:00 – 12:00</a:t>
                      </a:r>
                    </a:p>
                  </a:txBody>
                  <a:tcPr/>
                </a:tc>
                <a:tc>
                  <a:txBody>
                    <a:bodyPr/>
                    <a:lstStyle/>
                    <a:p>
                      <a:r>
                        <a:rPr lang="en-GB" sz="1100" b="1" dirty="0"/>
                        <a:t>Contract templates in the government sector post the introduction of</a:t>
                      </a:r>
                      <a:r>
                        <a:rPr lang="en-GB" sz="1100" b="1" baseline="0" dirty="0"/>
                        <a:t> the </a:t>
                      </a:r>
                      <a:r>
                        <a:rPr lang="en-GB" sz="1100" b="1" dirty="0"/>
                        <a:t>Procurement Act 2023</a:t>
                      </a:r>
                    </a:p>
                  </a:txBody>
                  <a:tcPr/>
                </a:tc>
                <a:tc>
                  <a:txBody>
                    <a:bodyPr/>
                    <a:lstStyle/>
                    <a:p>
                      <a:r>
                        <a:rPr lang="en-GB" sz="1100" dirty="0"/>
                        <a:t>This webinar will provide an overview of the</a:t>
                      </a:r>
                      <a:r>
                        <a:rPr lang="en-GB" sz="1100" baseline="0" dirty="0"/>
                        <a:t> updates arising from the 2023 Act on the following Government contract templates</a:t>
                      </a:r>
                      <a:r>
                        <a:rPr lang="en-GB" sz="1100" dirty="0"/>
                        <a:t>:</a:t>
                      </a:r>
                    </a:p>
                    <a:p>
                      <a:endParaRPr lang="en-GB" sz="1100"/>
                    </a:p>
                    <a:p>
                      <a:pPr marL="171450" indent="-171450">
                        <a:buFontTx/>
                        <a:buChar char="-"/>
                      </a:pPr>
                      <a:r>
                        <a:rPr lang="en-GB" sz="1100" dirty="0"/>
                        <a:t>Short Form Contract, </a:t>
                      </a:r>
                    </a:p>
                    <a:p>
                      <a:pPr marL="171450" indent="-171450">
                        <a:buFontTx/>
                        <a:buChar char="-"/>
                      </a:pPr>
                      <a:r>
                        <a:rPr lang="en-GB" sz="1100" dirty="0"/>
                        <a:t>Public Sector Contract, and </a:t>
                      </a:r>
                    </a:p>
                    <a:p>
                      <a:pPr marL="171450" indent="-171450">
                        <a:buFontTx/>
                        <a:buChar char="-"/>
                      </a:pPr>
                      <a:r>
                        <a:rPr lang="en-GB" sz="1100" dirty="0"/>
                        <a:t>Model Services Contract. </a:t>
                      </a:r>
                    </a:p>
                    <a:p>
                      <a:pPr marL="171450" indent="-171450">
                        <a:buFontTx/>
                        <a:buChar char="-"/>
                      </a:pPr>
                      <a:r>
                        <a:rPr lang="en-GB" sz="1100" dirty="0"/>
                        <a:t>When and how you should use them.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Lead: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Charlotte Ganz</a:t>
                      </a:r>
                    </a:p>
                    <a:p>
                      <a:r>
                        <a:rPr lang="en-GB" sz="1100" b="1" dirty="0"/>
                        <a:t>Supported by: </a:t>
                      </a:r>
                    </a:p>
                    <a:p>
                      <a:r>
                        <a:rPr lang="en-GB" sz="1100" dirty="0"/>
                        <a:t>Heather Brooks</a:t>
                      </a:r>
                    </a:p>
                    <a:p>
                      <a:r>
                        <a:rPr lang="en-GB" sz="1100" dirty="0"/>
                        <a:t>James</a:t>
                      </a:r>
                      <a:r>
                        <a:rPr lang="en-GB" sz="1100" baseline="0" dirty="0"/>
                        <a:t> Lupton</a:t>
                      </a: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Open Sans"/>
                          <a:ea typeface="+mn-ea"/>
                          <a:cs typeface="+mn-cs"/>
                        </a:rPr>
                        <a:t>External (open)</a:t>
                      </a:r>
                    </a:p>
                    <a:p>
                      <a:pPr marL="0" marR="0" lvl="0" indent="0" algn="l">
                        <a:lnSpc>
                          <a:spcPct val="100000"/>
                        </a:lnSpc>
                        <a:spcBef>
                          <a:spcPts val="0"/>
                        </a:spcBef>
                        <a:spcAft>
                          <a:spcPts val="0"/>
                        </a:spcAft>
                        <a:buNone/>
                      </a:pPr>
                      <a:r>
                        <a:rPr lang="en-GB" sz="1100" b="0" i="0" u="none" strike="noStrike" kern="1200" cap="none" spc="0" normalizeH="0" baseline="0" noProof="0" dirty="0">
                          <a:ln>
                            <a:noFill/>
                          </a:ln>
                          <a:solidFill>
                            <a:srgbClr val="000000"/>
                          </a:solidFill>
                          <a:effectLst/>
                          <a:uLnTx/>
                          <a:uFillTx/>
                          <a:hlinkClick r:id="rId2"/>
                        </a:rPr>
                        <a:t>https://attendee.gotowebinar.com/register/439070620937629529</a:t>
                      </a:r>
                      <a:r>
                        <a:rPr lang="en-GB" sz="1100" b="0" i="0" u="none" strike="noStrike" kern="1200" cap="none" spc="0" normalizeH="0" baseline="0" noProof="0" dirty="0">
                          <a:ln>
                            <a:noFill/>
                          </a:ln>
                          <a:solidFill>
                            <a:srgbClr val="000000"/>
                          </a:solidFill>
                          <a:effectLst/>
                          <a:uLnTx/>
                          <a:uFillTx/>
                        </a:rPr>
                        <a:t> </a:t>
                      </a:r>
                      <a:endParaRPr lang="en-GB" dirty="0"/>
                    </a:p>
                  </a:txBody>
                  <a:tcPr/>
                </a:tc>
                <a:extLst>
                  <a:ext uri="{0D108BD9-81ED-4DB2-BD59-A6C34878D82A}">
                    <a16:rowId xmlns:a16="http://schemas.microsoft.com/office/drawing/2014/main" val="1274074614"/>
                  </a:ext>
                </a:extLst>
              </a:tr>
              <a:tr h="640080">
                <a:tc>
                  <a:txBody>
                    <a:bodyPr/>
                    <a:lstStyle/>
                    <a:p>
                      <a:r>
                        <a:rPr lang="en-GB" sz="1100" dirty="0"/>
                        <a:t>9 July 2025</a:t>
                      </a:r>
                    </a:p>
                    <a:p>
                      <a:r>
                        <a:rPr lang="en-GB" sz="1100" dirty="0"/>
                        <a:t>11:00 – 12:00</a:t>
                      </a:r>
                    </a:p>
                    <a:p>
                      <a:endParaRPr lang="en-GB" sz="1100"/>
                    </a:p>
                  </a:txBody>
                  <a:tcPr/>
                </a:tc>
                <a:tc>
                  <a:txBody>
                    <a:bodyPr/>
                    <a:lstStyle/>
                    <a:p>
                      <a:pPr lvl="0">
                        <a:buNone/>
                      </a:pPr>
                      <a:r>
                        <a:rPr lang="en-GB" sz="1100" b="1" dirty="0"/>
                        <a:t>Open Procedure</a:t>
                      </a:r>
                      <a:r>
                        <a:rPr lang="en-GB" sz="1100" b="1" baseline="0" dirty="0"/>
                        <a:t> v Competitive Flexible Procedure in accordance with the Procurement Act 2023</a:t>
                      </a:r>
                      <a:endParaRPr lang="en-GB" sz="1100" b="1" dirty="0"/>
                    </a:p>
                  </a:txBody>
                  <a:tcPr/>
                </a:tc>
                <a:tc>
                  <a:txBody>
                    <a:bodyPr/>
                    <a:lstStyle/>
                    <a:p>
                      <a:r>
                        <a:rPr lang="en-GB" sz="1100" dirty="0"/>
                        <a:t>This webinar will provide guidance on procurement strategy as to which procedure is best to adopt</a:t>
                      </a:r>
                      <a:r>
                        <a:rPr lang="en-GB" sz="1100" baseline="0" dirty="0"/>
                        <a:t> and  step by step detailed practical advice on how to conduct a lawful procedure that complies with the 2023 Act.</a:t>
                      </a: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Lead: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Shaun Gamble</a:t>
                      </a:r>
                    </a:p>
                    <a:p>
                      <a:r>
                        <a:rPr lang="en-GB" sz="1100" b="1" dirty="0"/>
                        <a:t>Supported by: </a:t>
                      </a:r>
                    </a:p>
                    <a:p>
                      <a:r>
                        <a:rPr lang="en-GB" sz="1100" dirty="0"/>
                        <a:t>Alex Eaton</a:t>
                      </a:r>
                    </a:p>
                    <a:p>
                      <a:r>
                        <a:rPr lang="en-GB" sz="1100" dirty="0"/>
                        <a:t>Katie</a:t>
                      </a:r>
                      <a:r>
                        <a:rPr lang="en-GB" sz="1100" baseline="0" dirty="0"/>
                        <a:t> Moody</a:t>
                      </a: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mn-ea"/>
                          <a:cs typeface="+mn-cs"/>
                        </a:rPr>
                        <a:t>External (open)</a:t>
                      </a:r>
                    </a:p>
                    <a:p>
                      <a:pPr marL="0" marR="0" lvl="0" indent="0" algn="l">
                        <a:lnSpc>
                          <a:spcPct val="100000"/>
                        </a:lnSpc>
                        <a:spcBef>
                          <a:spcPts val="0"/>
                        </a:spcBef>
                        <a:spcAft>
                          <a:spcPts val="0"/>
                        </a:spcAft>
                        <a:buNone/>
                      </a:pPr>
                      <a:r>
                        <a:rPr lang="en-GB" sz="1100" b="0" i="0" u="none" strike="noStrike" kern="1200" cap="none" spc="0" normalizeH="0" baseline="0" noProof="0" dirty="0">
                          <a:ln>
                            <a:noFill/>
                          </a:ln>
                          <a:solidFill>
                            <a:srgbClr val="000000"/>
                          </a:solidFill>
                          <a:effectLst/>
                          <a:uLnTx/>
                          <a:uFillTx/>
                          <a:hlinkClick r:id="rId3"/>
                        </a:rPr>
                        <a:t>https://attendee.gotowebinar.com/register/2996396128679530070</a:t>
                      </a:r>
                      <a:r>
                        <a:rPr lang="en-GB" sz="1100" b="0" i="0" u="none" strike="noStrike" kern="1200" cap="none" spc="0" normalizeH="0" baseline="0" noProof="0" dirty="0">
                          <a:ln>
                            <a:noFill/>
                          </a:ln>
                          <a:solidFill>
                            <a:srgbClr val="000000"/>
                          </a:solidFill>
                          <a:effectLst/>
                          <a:uLnTx/>
                          <a:uFillTx/>
                        </a:rPr>
                        <a:t> </a:t>
                      </a:r>
                      <a:endParaRPr lang="en-GB" dirty="0"/>
                    </a:p>
                  </a:txBody>
                  <a:tcPr/>
                </a:tc>
                <a:extLst>
                  <a:ext uri="{0D108BD9-81ED-4DB2-BD59-A6C34878D82A}">
                    <a16:rowId xmlns:a16="http://schemas.microsoft.com/office/drawing/2014/main" val="3748473095"/>
                  </a:ext>
                </a:extLst>
              </a:tr>
            </a:tbl>
          </a:graphicData>
        </a:graphic>
      </p:graphicFrame>
      <p:sp>
        <p:nvSpPr>
          <p:cNvPr id="4" name="Slide Number Placeholder 3">
            <a:extLst>
              <a:ext uri="{FF2B5EF4-FFF2-40B4-BE49-F238E27FC236}">
                <a16:creationId xmlns:a16="http://schemas.microsoft.com/office/drawing/2014/main" id="{0CC8D393-AAAC-C472-D570-4F01D14F3CA3}"/>
              </a:ext>
            </a:extLst>
          </p:cNvPr>
          <p:cNvSpPr>
            <a:spLocks noGrp="1"/>
          </p:cNvSpPr>
          <p:nvPr>
            <p:ph type="sldNum" sz="quarter" idx="11"/>
          </p:nvPr>
        </p:nvSpPr>
        <p:spPr/>
        <p:txBody>
          <a:bodyPr/>
          <a:lstStyle/>
          <a:p>
            <a:fld id="{9F42F5A6-819A-9F4C-9225-88E3002428E4}" type="slidenum">
              <a:rPr lang="en-US" smtClean="0"/>
              <a:pPr/>
              <a:t>11</a:t>
            </a:fld>
            <a:endParaRPr lang="en-US"/>
          </a:p>
        </p:txBody>
      </p:sp>
    </p:spTree>
    <p:extLst>
      <p:ext uri="{BB962C8B-B14F-4D97-AF65-F5344CB8AC3E}">
        <p14:creationId xmlns:p14="http://schemas.microsoft.com/office/powerpoint/2010/main" val="3534968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August 2025</a:t>
            </a:r>
          </a:p>
        </p:txBody>
      </p:sp>
      <p:sp>
        <p:nvSpPr>
          <p:cNvPr id="3" name="Footer Placeholder 2"/>
          <p:cNvSpPr>
            <a:spLocks noGrp="1"/>
          </p:cNvSpPr>
          <p:nvPr>
            <p:ph type="ftr" sz="quarter" idx="10"/>
          </p:nvPr>
        </p:nvSpPr>
        <p:spPr/>
        <p:txBody>
          <a:bodyPr/>
          <a:lstStyle/>
          <a:p>
            <a:r>
              <a:rPr lang="en-GB"/>
              <a:t>DWF Public Sector Webinar Series 2025</a:t>
            </a:r>
            <a:endParaRPr lang="en-US" b="1">
              <a:solidFill>
                <a:schemeClr val="accent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438668278"/>
              </p:ext>
            </p:extLst>
          </p:nvPr>
        </p:nvGraphicFramePr>
        <p:xfrm>
          <a:off x="560290" y="1835860"/>
          <a:ext cx="10938720" cy="2291040"/>
        </p:xfrm>
        <a:graphic>
          <a:graphicData uri="http://schemas.openxmlformats.org/drawingml/2006/table">
            <a:tbl>
              <a:tblPr firstRow="1" bandRow="1">
                <a:tableStyleId>{5C22544A-7EE6-4342-B048-85BDC9FD1C3A}</a:tableStyleId>
              </a:tblPr>
              <a:tblGrid>
                <a:gridCol w="2187744">
                  <a:extLst>
                    <a:ext uri="{9D8B030D-6E8A-4147-A177-3AD203B41FA5}">
                      <a16:colId xmlns:a16="http://schemas.microsoft.com/office/drawing/2014/main" val="1076755128"/>
                    </a:ext>
                  </a:extLst>
                </a:gridCol>
                <a:gridCol w="2187744">
                  <a:extLst>
                    <a:ext uri="{9D8B030D-6E8A-4147-A177-3AD203B41FA5}">
                      <a16:colId xmlns:a16="http://schemas.microsoft.com/office/drawing/2014/main" val="217903979"/>
                    </a:ext>
                  </a:extLst>
                </a:gridCol>
                <a:gridCol w="2187744">
                  <a:extLst>
                    <a:ext uri="{9D8B030D-6E8A-4147-A177-3AD203B41FA5}">
                      <a16:colId xmlns:a16="http://schemas.microsoft.com/office/drawing/2014/main" val="189219365"/>
                    </a:ext>
                  </a:extLst>
                </a:gridCol>
                <a:gridCol w="2187744">
                  <a:extLst>
                    <a:ext uri="{9D8B030D-6E8A-4147-A177-3AD203B41FA5}">
                      <a16:colId xmlns:a16="http://schemas.microsoft.com/office/drawing/2014/main" val="315954810"/>
                    </a:ext>
                  </a:extLst>
                </a:gridCol>
                <a:gridCol w="2187744">
                  <a:extLst>
                    <a:ext uri="{9D8B030D-6E8A-4147-A177-3AD203B41FA5}">
                      <a16:colId xmlns:a16="http://schemas.microsoft.com/office/drawing/2014/main" val="3540409076"/>
                    </a:ext>
                  </a:extLst>
                </a:gridCol>
              </a:tblGrid>
              <a:tr h="370800">
                <a:tc>
                  <a:txBody>
                    <a:bodyPr/>
                    <a:lstStyle/>
                    <a:p>
                      <a:r>
                        <a:rPr lang="en-GB" sz="1400"/>
                        <a:t>Date</a:t>
                      </a:r>
                    </a:p>
                  </a:txBody>
                  <a:tcPr/>
                </a:tc>
                <a:tc>
                  <a:txBody>
                    <a:bodyPr/>
                    <a:lstStyle/>
                    <a:p>
                      <a:r>
                        <a:rPr lang="en-GB" sz="1400"/>
                        <a:t>Topic</a:t>
                      </a:r>
                    </a:p>
                  </a:txBody>
                  <a:tcPr/>
                </a:tc>
                <a:tc>
                  <a:txBody>
                    <a:bodyPr/>
                    <a:lstStyle/>
                    <a:p>
                      <a:r>
                        <a:rPr lang="en-GB" sz="1400"/>
                        <a:t>Summary</a:t>
                      </a:r>
                    </a:p>
                  </a:txBody>
                  <a:tcPr/>
                </a:tc>
                <a:tc>
                  <a:txBody>
                    <a:bodyPr/>
                    <a:lstStyle/>
                    <a:p>
                      <a:r>
                        <a:rPr lang="en-GB" sz="1400"/>
                        <a:t>Speakers</a:t>
                      </a:r>
                    </a:p>
                  </a:txBody>
                  <a:tcPr/>
                </a:tc>
                <a:tc>
                  <a:txBody>
                    <a:bodyPr/>
                    <a:lstStyle/>
                    <a:p>
                      <a:r>
                        <a:rPr lang="en-GB" sz="1400"/>
                        <a:t>Audience &amp; Link</a:t>
                      </a:r>
                    </a:p>
                  </a:txBody>
                  <a:tcPr/>
                </a:tc>
                <a:extLst>
                  <a:ext uri="{0D108BD9-81ED-4DB2-BD59-A6C34878D82A}">
                    <a16:rowId xmlns:a16="http://schemas.microsoft.com/office/drawing/2014/main" val="216416753"/>
                  </a:ext>
                </a:extLst>
              </a:tr>
              <a:tr h="640080">
                <a:tc>
                  <a:txBody>
                    <a:bodyPr/>
                    <a:lstStyle/>
                    <a:p>
                      <a:endParaRPr lang="en-GB" sz="1200"/>
                    </a:p>
                  </a:txBody>
                  <a:tcPr/>
                </a:tc>
                <a:tc>
                  <a:txBody>
                    <a:bodyPr/>
                    <a:lstStyle/>
                    <a:p>
                      <a:endParaRPr lang="en-GB" sz="1200" b="1"/>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1274074614"/>
                  </a:ext>
                </a:extLst>
              </a:tr>
              <a:tr h="640080">
                <a:tc>
                  <a:txBody>
                    <a:bodyPr/>
                    <a:lstStyle/>
                    <a:p>
                      <a:endParaRPr lang="en-GB" sz="1200"/>
                    </a:p>
                    <a:p>
                      <a:endParaRPr lang="en-GB" sz="1200"/>
                    </a:p>
                  </a:txBody>
                  <a:tcPr/>
                </a:tc>
                <a:tc>
                  <a:txBody>
                    <a:bodyPr/>
                    <a:lstStyle/>
                    <a:p>
                      <a:endParaRPr lang="en-GB" sz="1200" b="1"/>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3748473095"/>
                  </a:ext>
                </a:extLst>
              </a:tr>
              <a:tr h="640080">
                <a:tc>
                  <a:txBody>
                    <a:bodyPr/>
                    <a:lstStyle/>
                    <a:p>
                      <a:endParaRPr lang="en-GB" sz="1200"/>
                    </a:p>
                  </a:txBody>
                  <a:tcPr/>
                </a:tc>
                <a:tc>
                  <a:txBody>
                    <a:bodyPr/>
                    <a:lstStyle/>
                    <a:p>
                      <a:endParaRPr lang="en-GB" sz="1200" b="1"/>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3814325700"/>
                  </a:ext>
                </a:extLst>
              </a:tr>
            </a:tbl>
          </a:graphicData>
        </a:graphic>
      </p:graphicFrame>
      <p:sp>
        <p:nvSpPr>
          <p:cNvPr id="4" name="Slide Number Placeholder 3">
            <a:extLst>
              <a:ext uri="{FF2B5EF4-FFF2-40B4-BE49-F238E27FC236}">
                <a16:creationId xmlns:a16="http://schemas.microsoft.com/office/drawing/2014/main" id="{723D3BA5-040D-BAFB-8F23-8369067DE6B3}"/>
              </a:ext>
            </a:extLst>
          </p:cNvPr>
          <p:cNvSpPr>
            <a:spLocks noGrp="1"/>
          </p:cNvSpPr>
          <p:nvPr>
            <p:ph type="sldNum" sz="quarter" idx="11"/>
          </p:nvPr>
        </p:nvSpPr>
        <p:spPr/>
        <p:txBody>
          <a:bodyPr/>
          <a:lstStyle/>
          <a:p>
            <a:fld id="{9F42F5A6-819A-9F4C-9225-88E3002428E4}" type="slidenum">
              <a:rPr lang="en-US" smtClean="0"/>
              <a:pPr/>
              <a:t>12</a:t>
            </a:fld>
            <a:endParaRPr lang="en-US"/>
          </a:p>
        </p:txBody>
      </p:sp>
    </p:spTree>
    <p:extLst>
      <p:ext uri="{BB962C8B-B14F-4D97-AF65-F5344CB8AC3E}">
        <p14:creationId xmlns:p14="http://schemas.microsoft.com/office/powerpoint/2010/main" val="32371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September 2025</a:t>
            </a:r>
          </a:p>
        </p:txBody>
      </p:sp>
      <p:sp>
        <p:nvSpPr>
          <p:cNvPr id="3" name="Footer Placeholder 2"/>
          <p:cNvSpPr>
            <a:spLocks noGrp="1"/>
          </p:cNvSpPr>
          <p:nvPr>
            <p:ph type="ftr" sz="quarter" idx="10"/>
          </p:nvPr>
        </p:nvSpPr>
        <p:spPr/>
        <p:txBody>
          <a:bodyPr/>
          <a:lstStyle/>
          <a:p>
            <a:r>
              <a:rPr lang="en-GB"/>
              <a:t>DWF Public Sector Webinar Series 2025</a:t>
            </a:r>
            <a:endParaRPr lang="en-US" b="1">
              <a:solidFill>
                <a:schemeClr val="accent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920530684"/>
              </p:ext>
            </p:extLst>
          </p:nvPr>
        </p:nvGraphicFramePr>
        <p:xfrm>
          <a:off x="560289" y="1381046"/>
          <a:ext cx="11347450" cy="4672671"/>
        </p:xfrm>
        <a:graphic>
          <a:graphicData uri="http://schemas.openxmlformats.org/drawingml/2006/table">
            <a:tbl>
              <a:tblPr firstRow="1" bandRow="1">
                <a:tableStyleId>{5C22544A-7EE6-4342-B048-85BDC9FD1C3A}</a:tableStyleId>
              </a:tblPr>
              <a:tblGrid>
                <a:gridCol w="1579399">
                  <a:extLst>
                    <a:ext uri="{9D8B030D-6E8A-4147-A177-3AD203B41FA5}">
                      <a16:colId xmlns:a16="http://schemas.microsoft.com/office/drawing/2014/main" val="1076755128"/>
                    </a:ext>
                  </a:extLst>
                </a:gridCol>
                <a:gridCol w="2266681">
                  <a:extLst>
                    <a:ext uri="{9D8B030D-6E8A-4147-A177-3AD203B41FA5}">
                      <a16:colId xmlns:a16="http://schemas.microsoft.com/office/drawing/2014/main" val="217903979"/>
                    </a:ext>
                  </a:extLst>
                </a:gridCol>
                <a:gridCol w="3907663">
                  <a:extLst>
                    <a:ext uri="{9D8B030D-6E8A-4147-A177-3AD203B41FA5}">
                      <a16:colId xmlns:a16="http://schemas.microsoft.com/office/drawing/2014/main" val="189219365"/>
                    </a:ext>
                  </a:extLst>
                </a:gridCol>
                <a:gridCol w="1322230">
                  <a:extLst>
                    <a:ext uri="{9D8B030D-6E8A-4147-A177-3AD203B41FA5}">
                      <a16:colId xmlns:a16="http://schemas.microsoft.com/office/drawing/2014/main" val="315954810"/>
                    </a:ext>
                  </a:extLst>
                </a:gridCol>
                <a:gridCol w="2271477">
                  <a:extLst>
                    <a:ext uri="{9D8B030D-6E8A-4147-A177-3AD203B41FA5}">
                      <a16:colId xmlns:a16="http://schemas.microsoft.com/office/drawing/2014/main" val="3540409076"/>
                    </a:ext>
                  </a:extLst>
                </a:gridCol>
              </a:tblGrid>
              <a:tr h="351716">
                <a:tc>
                  <a:txBody>
                    <a:bodyPr/>
                    <a:lstStyle/>
                    <a:p>
                      <a:r>
                        <a:rPr lang="en-GB" sz="1400" dirty="0"/>
                        <a:t>Date</a:t>
                      </a:r>
                    </a:p>
                  </a:txBody>
                  <a:tcPr/>
                </a:tc>
                <a:tc>
                  <a:txBody>
                    <a:bodyPr/>
                    <a:lstStyle/>
                    <a:p>
                      <a:r>
                        <a:rPr lang="en-GB" sz="1400" dirty="0"/>
                        <a:t>Topic</a:t>
                      </a:r>
                    </a:p>
                  </a:txBody>
                  <a:tcPr/>
                </a:tc>
                <a:tc>
                  <a:txBody>
                    <a:bodyPr/>
                    <a:lstStyle/>
                    <a:p>
                      <a:r>
                        <a:rPr lang="en-GB" sz="1400" dirty="0"/>
                        <a:t>Summary</a:t>
                      </a:r>
                    </a:p>
                  </a:txBody>
                  <a:tcPr/>
                </a:tc>
                <a:tc>
                  <a:txBody>
                    <a:bodyPr/>
                    <a:lstStyle/>
                    <a:p>
                      <a:r>
                        <a:rPr lang="en-GB" sz="1400" dirty="0"/>
                        <a:t>Speakers</a:t>
                      </a:r>
                    </a:p>
                  </a:txBody>
                  <a:tcPr/>
                </a:tc>
                <a:tc>
                  <a:txBody>
                    <a:bodyPr/>
                    <a:lstStyle/>
                    <a:p>
                      <a:r>
                        <a:rPr lang="en-GB" sz="1400" dirty="0"/>
                        <a:t>Audience &amp; Link</a:t>
                      </a:r>
                    </a:p>
                  </a:txBody>
                  <a:tcPr/>
                </a:tc>
                <a:extLst>
                  <a:ext uri="{0D108BD9-81ED-4DB2-BD59-A6C34878D82A}">
                    <a16:rowId xmlns:a16="http://schemas.microsoft.com/office/drawing/2014/main" val="216416753"/>
                  </a:ext>
                </a:extLst>
              </a:tr>
              <a:tr h="743310">
                <a:tc>
                  <a:txBody>
                    <a:bodyPr/>
                    <a:lstStyle/>
                    <a:p>
                      <a:r>
                        <a:rPr lang="en-GB" sz="1100" dirty="0"/>
                        <a:t>3</a:t>
                      </a:r>
                      <a:r>
                        <a:rPr lang="en-GB" sz="1100" baseline="0" dirty="0"/>
                        <a:t> </a:t>
                      </a:r>
                      <a:r>
                        <a:rPr lang="en-GB" sz="1100" dirty="0"/>
                        <a:t>September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11:00 – 12:00</a:t>
                      </a:r>
                    </a:p>
                    <a:p>
                      <a:endParaRPr lang="en-GB" sz="1100"/>
                    </a:p>
                  </a:txBody>
                  <a:tcPr/>
                </a:tc>
                <a:tc>
                  <a:txBody>
                    <a:bodyPr/>
                    <a:lstStyle/>
                    <a:p>
                      <a:r>
                        <a:rPr lang="en-GB" sz="1100" b="1" dirty="0"/>
                        <a:t>Lessons learned from the Procurement Act 2023 – 6 months on </a:t>
                      </a:r>
                    </a:p>
                  </a:txBody>
                  <a:tcPr/>
                </a:tc>
                <a:tc>
                  <a:txBody>
                    <a:bodyPr/>
                    <a:lstStyle/>
                    <a:p>
                      <a:r>
                        <a:rPr lang="en-GB" sz="1100" dirty="0"/>
                        <a:t>This webinar will provide an overview of the lessons learned from the implementation of the</a:t>
                      </a:r>
                      <a:r>
                        <a:rPr lang="en-GB" sz="1100" baseline="0" dirty="0"/>
                        <a:t> </a:t>
                      </a:r>
                      <a:r>
                        <a:rPr lang="en-GB" sz="1100" dirty="0"/>
                        <a:t>2023 Act, and any case law or guidance updates.</a:t>
                      </a:r>
                    </a:p>
                  </a:txBody>
                  <a:tcPr/>
                </a:tc>
                <a:tc>
                  <a:txBody>
                    <a:bodyPr/>
                    <a:lstStyle/>
                    <a:p>
                      <a:r>
                        <a:rPr lang="en-GB" sz="1100" b="1" dirty="0"/>
                        <a:t>Lead:</a:t>
                      </a:r>
                    </a:p>
                    <a:p>
                      <a:r>
                        <a:rPr lang="en-GB" sz="1100" dirty="0"/>
                        <a:t>Colin Murray</a:t>
                      </a:r>
                    </a:p>
                    <a:p>
                      <a:r>
                        <a:rPr lang="en-GB" sz="1100" b="1" dirty="0"/>
                        <a:t>Supported by: </a:t>
                      </a:r>
                    </a:p>
                    <a:p>
                      <a:r>
                        <a:rPr lang="en-GB" sz="1100" dirty="0"/>
                        <a:t>Special</a:t>
                      </a:r>
                      <a:r>
                        <a:rPr lang="en-GB" sz="1100" baseline="0" dirty="0"/>
                        <a:t> Guests</a:t>
                      </a: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External (open)</a:t>
                      </a:r>
                    </a:p>
                    <a:p>
                      <a:pPr lvl="0">
                        <a:buNone/>
                      </a:pPr>
                      <a:r>
                        <a:rPr lang="en-GB" sz="1100" b="0" i="0" u="none" strike="noStrike" noProof="0" dirty="0">
                          <a:latin typeface="Open Sans"/>
                          <a:hlinkClick r:id="rId2"/>
                        </a:rPr>
                        <a:t>https://attendee.gotowebinar.com/register/2606260815930159448</a:t>
                      </a:r>
                      <a:r>
                        <a:rPr lang="en-GB" sz="1100" b="0" i="0" u="none" strike="noStrike" noProof="0" dirty="0">
                          <a:latin typeface="Open Sans"/>
                        </a:rPr>
                        <a:t> </a:t>
                      </a:r>
                      <a:endParaRPr lang="en-GB"/>
                    </a:p>
                  </a:txBody>
                  <a:tcPr/>
                </a:tc>
                <a:extLst>
                  <a:ext uri="{0D108BD9-81ED-4DB2-BD59-A6C34878D82A}">
                    <a16:rowId xmlns:a16="http://schemas.microsoft.com/office/drawing/2014/main" val="1274074614"/>
                  </a:ext>
                </a:extLst>
              </a:tr>
              <a:tr h="377780">
                <a:tc>
                  <a:txBody>
                    <a:bodyPr/>
                    <a:lstStyle/>
                    <a:p>
                      <a:r>
                        <a:rPr lang="en-GB" sz="1100" dirty="0"/>
                        <a:t>9 September</a:t>
                      </a:r>
                      <a:r>
                        <a:rPr lang="en-GB" sz="1100" baseline="0" dirty="0"/>
                        <a:t> 2025</a:t>
                      </a:r>
                      <a:br>
                        <a:rPr lang="en-GB" sz="1100" baseline="0" dirty="0"/>
                      </a:br>
                      <a:r>
                        <a:rPr lang="en-GB" sz="1100" baseline="0" dirty="0"/>
                        <a:t>11:00 – 12:00</a:t>
                      </a:r>
                    </a:p>
                    <a:p>
                      <a:endParaRPr lang="en-GB" sz="1100"/>
                    </a:p>
                  </a:txBody>
                  <a:tcPr/>
                </a:tc>
                <a:tc>
                  <a:txBody>
                    <a:bodyPr/>
                    <a:lstStyle/>
                    <a:p>
                      <a:r>
                        <a:rPr lang="en-GB" sz="1100" b="1" dirty="0"/>
                        <a:t>Golden Brick / package deal housing acquisitions </a:t>
                      </a:r>
                    </a:p>
                  </a:txBody>
                  <a:tcPr/>
                </a:tc>
                <a:tc>
                  <a:txBody>
                    <a:bodyPr/>
                    <a:lstStyle/>
                    <a:p>
                      <a:r>
                        <a:rPr lang="en-GB" sz="1100" dirty="0"/>
                        <a:t>There are a few variations of this and tax/construction impact on development appraisal are all considerations.</a:t>
                      </a:r>
                    </a:p>
                  </a:txBody>
                  <a:tcPr/>
                </a:tc>
                <a:tc>
                  <a:txBody>
                    <a:bodyPr/>
                    <a:lstStyle/>
                    <a:p>
                      <a:r>
                        <a:rPr lang="en-GB" sz="1100" b="1" dirty="0"/>
                        <a:t>Lead:</a:t>
                      </a:r>
                    </a:p>
                    <a:p>
                      <a:r>
                        <a:rPr lang="en-GB" sz="1100" dirty="0"/>
                        <a:t>Lee</a:t>
                      </a:r>
                      <a:r>
                        <a:rPr lang="en-GB" sz="1100" baseline="0" dirty="0"/>
                        <a:t> Pickett</a:t>
                      </a:r>
                      <a:endParaRPr lang="en-GB" sz="1100" dirty="0"/>
                    </a:p>
                    <a:p>
                      <a:r>
                        <a:rPr lang="en-GB" sz="1100" b="1" dirty="0"/>
                        <a:t>Supported by: </a:t>
                      </a:r>
                    </a:p>
                    <a:p>
                      <a:r>
                        <a:rPr lang="en-GB" sz="1100" dirty="0"/>
                        <a:t>Michelle</a:t>
                      </a:r>
                      <a:r>
                        <a:rPr lang="en-GB" sz="1100" baseline="0" dirty="0"/>
                        <a:t> Knight</a:t>
                      </a:r>
                      <a:endParaRPr lang="en-GB" sz="1100" dirty="0"/>
                    </a:p>
                  </a:txBody>
                  <a:tcPr/>
                </a:tc>
                <a:tc>
                  <a:txBody>
                    <a:bodyPr/>
                    <a:lstStyle/>
                    <a:p>
                      <a:r>
                        <a:rPr lang="en-GB" sz="1100" dirty="0"/>
                        <a:t>External (open)</a:t>
                      </a:r>
                    </a:p>
                    <a:p>
                      <a:pPr lvl="0">
                        <a:buNone/>
                      </a:pPr>
                      <a:r>
                        <a:rPr lang="en-GB" sz="1100" b="0" i="0" u="none" strike="noStrike" noProof="0" dirty="0">
                          <a:latin typeface="Open Sans"/>
                          <a:hlinkClick r:id="rId3"/>
                        </a:rPr>
                        <a:t>https://attendee.gotowebinar.com/register/6269547686656583008</a:t>
                      </a:r>
                      <a:r>
                        <a:rPr lang="en-GB" sz="1100" b="0" i="0" u="none" strike="noStrike" noProof="0" dirty="0">
                          <a:latin typeface="Open Sans"/>
                        </a:rPr>
                        <a:t> </a:t>
                      </a:r>
                      <a:endParaRPr lang="en-GB"/>
                    </a:p>
                  </a:txBody>
                  <a:tcPr/>
                </a:tc>
                <a:extLst>
                  <a:ext uri="{0D108BD9-81ED-4DB2-BD59-A6C34878D82A}">
                    <a16:rowId xmlns:a16="http://schemas.microsoft.com/office/drawing/2014/main" val="1961789756"/>
                  </a:ext>
                </a:extLst>
              </a:tr>
              <a:tr h="377780">
                <a:tc>
                  <a:txBody>
                    <a:bodyPr/>
                    <a:lstStyle/>
                    <a:p>
                      <a:pPr lvl="0" algn="l">
                        <a:lnSpc>
                          <a:spcPts val="1050"/>
                        </a:lnSpc>
                        <a:buNone/>
                      </a:pPr>
                      <a:r>
                        <a:rPr lang="en-GB" sz="1100" b="0" i="0" u="none" strike="noStrike" noProof="0" dirty="0">
                          <a:solidFill>
                            <a:srgbClr val="000000"/>
                          </a:solidFill>
                          <a:latin typeface="Open Sans"/>
                        </a:rPr>
                        <a:t>10 September 2025</a:t>
                      </a:r>
                    </a:p>
                    <a:p>
                      <a:pPr lvl="0" algn="l">
                        <a:lnSpc>
                          <a:spcPts val="1050"/>
                        </a:lnSpc>
                        <a:buNone/>
                      </a:pPr>
                      <a:r>
                        <a:rPr lang="en-GB" sz="1100" b="0" i="0" u="none" strike="noStrike" noProof="0" dirty="0">
                          <a:solidFill>
                            <a:srgbClr val="000000"/>
                          </a:solidFill>
                          <a:latin typeface="Open Sans"/>
                        </a:rPr>
                        <a:t>11:00 – 12:00</a:t>
                      </a:r>
                      <a:endParaRPr lang="en-GB" dirty="0"/>
                    </a:p>
                  </a:txBody>
                  <a:tcPr/>
                </a:tc>
                <a:tc>
                  <a:txBody>
                    <a:bodyPr/>
                    <a:lstStyle/>
                    <a:p>
                      <a:pPr lvl="0">
                        <a:buNone/>
                      </a:pPr>
                      <a:r>
                        <a:rPr lang="en-GB" sz="1100" b="1" i="0" u="none" strike="noStrike" noProof="0" dirty="0">
                          <a:solidFill>
                            <a:srgbClr val="000000"/>
                          </a:solidFill>
                          <a:latin typeface="Open Sans"/>
                        </a:rPr>
                        <a:t>The Procurement Act 2023 - Land deal v public works contract</a:t>
                      </a:r>
                      <a:endParaRPr lang="en-US" dirty="0"/>
                    </a:p>
                  </a:txBody>
                  <a:tcPr/>
                </a:tc>
                <a:tc>
                  <a:txBody>
                    <a:bodyPr/>
                    <a:lstStyle/>
                    <a:p>
                      <a:pPr lvl="0">
                        <a:buNone/>
                      </a:pPr>
                      <a:r>
                        <a:rPr lang="en-GB" sz="1100" b="0" i="0" u="none" strike="noStrike" noProof="0" dirty="0">
                          <a:solidFill>
                            <a:srgbClr val="000000"/>
                          </a:solidFill>
                          <a:latin typeface="Open Sans"/>
                        </a:rPr>
                        <a:t>This webinar will provide practical guidance on how to deliver complex regeneration projects under the 2023 Act. It will provide options for delivery and set out when the 2023 Act will / will not apply.</a:t>
                      </a:r>
                      <a:endParaRPr lang="en-US" dirty="0"/>
                    </a:p>
                  </a:txBody>
                  <a:tcPr/>
                </a:tc>
                <a:tc>
                  <a:txBody>
                    <a:bodyPr/>
                    <a:lstStyle/>
                    <a:p>
                      <a:pPr lvl="0" algn="l">
                        <a:lnSpc>
                          <a:spcPts val="1050"/>
                        </a:lnSpc>
                        <a:buNone/>
                      </a:pPr>
                      <a:r>
                        <a:rPr lang="en-GB" sz="1100" b="1" i="0" u="none" strike="noStrike" baseline="0" noProof="0" dirty="0">
                          <a:solidFill>
                            <a:srgbClr val="000000"/>
                          </a:solidFill>
                          <a:latin typeface="Open Sans"/>
                        </a:rPr>
                        <a:t>Lead:</a:t>
                      </a:r>
                      <a:endParaRPr lang="en-GB" sz="1100" b="0" i="0" u="none" strike="noStrike" baseline="0" noProof="0" dirty="0">
                        <a:solidFill>
                          <a:srgbClr val="000000"/>
                        </a:solidFill>
                        <a:latin typeface="Open Sans"/>
                      </a:endParaRPr>
                    </a:p>
                    <a:p>
                      <a:pPr lvl="0" algn="l">
                        <a:lnSpc>
                          <a:spcPts val="1050"/>
                        </a:lnSpc>
                        <a:buNone/>
                      </a:pPr>
                      <a:r>
                        <a:rPr lang="en-GB" sz="1100" b="0" i="0" u="none" strike="noStrike" baseline="0" noProof="0" dirty="0">
                          <a:solidFill>
                            <a:srgbClr val="000000"/>
                          </a:solidFill>
                          <a:latin typeface="Open Sans"/>
                        </a:rPr>
                        <a:t>Colin Murray</a:t>
                      </a:r>
                    </a:p>
                    <a:p>
                      <a:pPr lvl="0" algn="l">
                        <a:lnSpc>
                          <a:spcPts val="1050"/>
                        </a:lnSpc>
                        <a:buNone/>
                      </a:pPr>
                      <a:r>
                        <a:rPr lang="en-GB" sz="1100" b="1" i="0" u="none" strike="noStrike" baseline="0" noProof="0" dirty="0">
                          <a:solidFill>
                            <a:srgbClr val="000000"/>
                          </a:solidFill>
                          <a:latin typeface="Open Sans"/>
                        </a:rPr>
                        <a:t>Supported by: </a:t>
                      </a:r>
                      <a:endParaRPr lang="en-GB" sz="1100" b="0" i="0" u="none" strike="noStrike" baseline="0" noProof="0" dirty="0">
                        <a:solidFill>
                          <a:srgbClr val="000000"/>
                        </a:solidFill>
                        <a:latin typeface="Open Sans"/>
                      </a:endParaRPr>
                    </a:p>
                    <a:p>
                      <a:pPr lvl="0" algn="l">
                        <a:lnSpc>
                          <a:spcPts val="1050"/>
                        </a:lnSpc>
                        <a:buNone/>
                      </a:pPr>
                      <a:r>
                        <a:rPr lang="en-GB" sz="1100" b="0" i="0" u="none" strike="noStrike" baseline="0" noProof="0" dirty="0">
                          <a:solidFill>
                            <a:srgbClr val="000000"/>
                          </a:solidFill>
                          <a:latin typeface="Open Sans"/>
                        </a:rPr>
                        <a:t>Lee Pickett</a:t>
                      </a:r>
                    </a:p>
                    <a:p>
                      <a:pPr lvl="0">
                        <a:buNone/>
                      </a:pPr>
                      <a:endParaRPr lang="en-GB" sz="1100" baseline="0" dirty="0"/>
                    </a:p>
                  </a:txBody>
                  <a:tcPr/>
                </a:tc>
                <a:tc>
                  <a:txBody>
                    <a:bodyPr/>
                    <a:lstStyle/>
                    <a:p>
                      <a:pPr lvl="0">
                        <a:buNone/>
                      </a:pPr>
                      <a:r>
                        <a:rPr lang="en-GB" sz="1100" b="0" i="0" u="none" strike="noStrike" noProof="0" dirty="0">
                          <a:solidFill>
                            <a:srgbClr val="000000"/>
                          </a:solidFill>
                          <a:latin typeface="Open Sans"/>
                        </a:rPr>
                        <a:t>External (open)</a:t>
                      </a:r>
                    </a:p>
                    <a:p>
                      <a:pPr lvl="0">
                        <a:buNone/>
                      </a:pPr>
                      <a:r>
                        <a:rPr lang="en-GB" sz="1100" b="0" i="0" u="none" strike="noStrike" noProof="0" dirty="0">
                          <a:solidFill>
                            <a:srgbClr val="000000"/>
                          </a:solidFill>
                          <a:hlinkClick r:id="rId4"/>
                        </a:rPr>
                        <a:t>https://attendee.gotowebinar.com/register/548718318594003544</a:t>
                      </a:r>
                      <a:r>
                        <a:rPr lang="en-GB" sz="1100" b="0" i="0" u="none" strike="noStrike" noProof="0" dirty="0">
                          <a:solidFill>
                            <a:srgbClr val="000000"/>
                          </a:solidFill>
                        </a:rPr>
                        <a:t> </a:t>
                      </a:r>
                      <a:endParaRPr lang="en-GB" dirty="0"/>
                    </a:p>
                  </a:txBody>
                  <a:tcPr/>
                </a:tc>
                <a:extLst>
                  <a:ext uri="{0D108BD9-81ED-4DB2-BD59-A6C34878D82A}">
                    <a16:rowId xmlns:a16="http://schemas.microsoft.com/office/drawing/2014/main" val="230398500"/>
                  </a:ext>
                </a:extLst>
              </a:tr>
              <a:tr h="1086118">
                <a:tc>
                  <a:txBody>
                    <a:bodyPr/>
                    <a:lstStyle/>
                    <a:p>
                      <a:r>
                        <a:rPr lang="en-GB" sz="1100" dirty="0"/>
                        <a:t>17</a:t>
                      </a:r>
                      <a:r>
                        <a:rPr lang="en-GB" sz="1100" baseline="0" dirty="0"/>
                        <a:t> September</a:t>
                      </a:r>
                      <a:r>
                        <a:rPr lang="en-GB" sz="1100" dirty="0"/>
                        <a:t> 2025</a:t>
                      </a:r>
                    </a:p>
                    <a:p>
                      <a:r>
                        <a:rPr lang="en-GB" sz="1100" dirty="0"/>
                        <a:t>11:00-12</a:t>
                      </a:r>
                      <a:r>
                        <a:rPr lang="en-GB" sz="1100" dirty="0">
                          <a:sym typeface="Wingdings" panose="05000000000000000000" pitchFamily="2" charset="2"/>
                        </a:rPr>
                        <a:t>00</a:t>
                      </a:r>
                      <a:endParaRPr lang="en-GB" sz="1100" dirty="0"/>
                    </a:p>
                  </a:txBody>
                  <a:tcPr/>
                </a:tc>
                <a:tc>
                  <a:txBody>
                    <a:bodyPr/>
                    <a:lstStyle/>
                    <a:p>
                      <a:r>
                        <a:rPr lang="en-GB" sz="1100" b="1" dirty="0"/>
                        <a:t>Public Inquiries – the need for Candour and Public Accountability</a:t>
                      </a:r>
                    </a:p>
                  </a:txBody>
                  <a:tcPr/>
                </a:tc>
                <a:tc>
                  <a:txBody>
                    <a:bodyPr/>
                    <a:lstStyle/>
                    <a:p>
                      <a:r>
                        <a:rPr lang="en-GB" sz="1100" dirty="0"/>
                        <a:t>This webinar will provide an update on the Public Authority (Accountability) Bill and how it has been used in recent Public Inquiries into various failings and cover-ups of the past. The speakers will provide key insights into their experiences of the varied approach to candour and how far it goes beyond just the public sector.</a:t>
                      </a:r>
                    </a:p>
                  </a:txBody>
                  <a:tcPr/>
                </a:tc>
                <a:tc>
                  <a:txBody>
                    <a:bodyPr/>
                    <a:lstStyle/>
                    <a:p>
                      <a:r>
                        <a:rPr lang="en-GB" sz="1100" b="1" dirty="0"/>
                        <a:t>Lead: </a:t>
                      </a:r>
                      <a:r>
                        <a:rPr lang="en-GB" sz="1100" dirty="0"/>
                        <a:t/>
                      </a:r>
                      <a:br>
                        <a:rPr lang="en-GB" sz="1100" dirty="0"/>
                      </a:br>
                      <a:r>
                        <a:rPr lang="en-GB" sz="1100" dirty="0"/>
                        <a:t>Steffan Groch</a:t>
                      </a:r>
                      <a:br>
                        <a:rPr lang="en-GB" sz="1100" dirty="0"/>
                      </a:br>
                      <a:r>
                        <a:rPr lang="en-GB" sz="1100" b="1" dirty="0"/>
                        <a:t>Supported by:</a:t>
                      </a:r>
                      <a:r>
                        <a:rPr lang="en-GB" sz="1100" b="1" baseline="0" dirty="0"/>
                        <a:t> </a:t>
                      </a:r>
                      <a:r>
                        <a:rPr lang="en-GB" sz="1100" baseline="0" dirty="0"/>
                        <a:t/>
                      </a:r>
                      <a:br>
                        <a:rPr lang="en-GB" sz="1100" baseline="0" dirty="0"/>
                      </a:br>
                      <a:r>
                        <a:rPr lang="en-GB" sz="1100" baseline="0" dirty="0"/>
                        <a:t>Simon Belfield</a:t>
                      </a:r>
                      <a:endParaRPr lang="en-GB" sz="1100" dirty="0"/>
                    </a:p>
                  </a:txBody>
                  <a:tcPr/>
                </a:tc>
                <a:tc>
                  <a:txBody>
                    <a:bodyPr/>
                    <a:lstStyle/>
                    <a:p>
                      <a:pPr lvl="0" algn="l">
                        <a:lnSpc>
                          <a:spcPct val="100000"/>
                        </a:lnSpc>
                        <a:spcBef>
                          <a:spcPts val="0"/>
                        </a:spcBef>
                        <a:spcAft>
                          <a:spcPts val="0"/>
                        </a:spcAft>
                        <a:buNone/>
                      </a:pPr>
                      <a:r>
                        <a:rPr lang="en-GB" sz="1100" b="0" i="0" u="none" strike="noStrike" kern="1200" cap="none" spc="0" normalizeH="0" baseline="0" noProof="0" dirty="0">
                          <a:ln>
                            <a:noFill/>
                          </a:ln>
                          <a:solidFill>
                            <a:srgbClr val="000000"/>
                          </a:solidFill>
                          <a:effectLst/>
                          <a:uLnTx/>
                          <a:uFillTx/>
                          <a:latin typeface="Open Sans"/>
                        </a:rPr>
                        <a:t>External (open)</a:t>
                      </a:r>
                    </a:p>
                    <a:p>
                      <a:pPr marL="0" marR="0" lvl="0" indent="0" algn="l">
                        <a:lnSpc>
                          <a:spcPct val="100000"/>
                        </a:lnSpc>
                        <a:spcBef>
                          <a:spcPts val="0"/>
                        </a:spcBef>
                        <a:spcAft>
                          <a:spcPts val="0"/>
                        </a:spcAft>
                        <a:buNone/>
                      </a:pPr>
                      <a:r>
                        <a:rPr lang="en-GB" sz="1100" b="0" i="0" u="none" strike="noStrike" kern="1200" cap="none" spc="0" normalizeH="0" baseline="0" noProof="0" dirty="0">
                          <a:ln>
                            <a:noFill/>
                          </a:ln>
                          <a:solidFill>
                            <a:srgbClr val="000000"/>
                          </a:solidFill>
                          <a:effectLst/>
                          <a:uLnTx/>
                          <a:uFillTx/>
                          <a:hlinkClick r:id="rId5"/>
                        </a:rPr>
                        <a:t>https://attendee.gotowebinar.com/register/7102183653115556958</a:t>
                      </a:r>
                      <a:r>
                        <a:rPr lang="en-GB" sz="1100" b="0" i="0" u="none" strike="noStrike" kern="1200" cap="none" spc="0" normalizeH="0" baseline="0" noProof="0" dirty="0">
                          <a:ln>
                            <a:noFill/>
                          </a:ln>
                          <a:solidFill>
                            <a:srgbClr val="000000"/>
                          </a:solidFill>
                          <a:effectLst/>
                          <a:uLnTx/>
                          <a:uFillTx/>
                        </a:rPr>
                        <a:t> </a:t>
                      </a:r>
                      <a:endParaRPr kumimoji="0" lang="en-GB" dirty="0"/>
                    </a:p>
                  </a:txBody>
                  <a:tcPr/>
                </a:tc>
                <a:extLst>
                  <a:ext uri="{0D108BD9-81ED-4DB2-BD59-A6C34878D82A}">
                    <a16:rowId xmlns:a16="http://schemas.microsoft.com/office/drawing/2014/main" val="4185320513"/>
                  </a:ext>
                </a:extLst>
              </a:tr>
              <a:tr h="881795">
                <a:tc>
                  <a:txBody>
                    <a:bodyPr/>
                    <a:lstStyle/>
                    <a:p>
                      <a:pPr marL="0" algn="l" defTabSz="914400" rtl="0" eaLnBrk="1" latinLnBrk="0" hangingPunct="1"/>
                      <a:r>
                        <a:rPr lang="en-GB" sz="1100" kern="1200" dirty="0">
                          <a:solidFill>
                            <a:schemeClr val="dk1"/>
                          </a:solidFill>
                          <a:latin typeface="+mn-lt"/>
                          <a:ea typeface="+mn-ea"/>
                          <a:cs typeface="+mn-cs"/>
                        </a:rPr>
                        <a:t>24</a:t>
                      </a:r>
                      <a:r>
                        <a:rPr lang="en-GB" sz="1100" kern="1200" baseline="0" dirty="0">
                          <a:solidFill>
                            <a:schemeClr val="dk1"/>
                          </a:solidFill>
                          <a:latin typeface="+mn-lt"/>
                          <a:ea typeface="+mn-ea"/>
                          <a:cs typeface="+mn-cs"/>
                        </a:rPr>
                        <a:t> September 2025</a:t>
                      </a:r>
                    </a:p>
                    <a:p>
                      <a:pPr marL="0" algn="l" defTabSz="914400" rtl="0" eaLnBrk="1" latinLnBrk="0" hangingPunct="1"/>
                      <a:r>
                        <a:rPr lang="en-GB" sz="1100" kern="1200" baseline="0" dirty="0">
                          <a:solidFill>
                            <a:schemeClr val="dk1"/>
                          </a:solidFill>
                          <a:latin typeface="+mn-lt"/>
                          <a:ea typeface="+mn-ea"/>
                          <a:cs typeface="+mn-cs"/>
                        </a:rPr>
                        <a:t>11:00 – 12:00</a:t>
                      </a:r>
                      <a:endParaRPr lang="en-GB" sz="1100" kern="1200" dirty="0">
                        <a:solidFill>
                          <a:schemeClr val="dk1"/>
                        </a:solidFill>
                        <a:latin typeface="+mn-lt"/>
                        <a:ea typeface="+mn-ea"/>
                        <a:cs typeface="+mn-cs"/>
                      </a:endParaRPr>
                    </a:p>
                  </a:txBody>
                  <a:tcPr/>
                </a:tc>
                <a:tc>
                  <a:txBody>
                    <a:bodyPr/>
                    <a:lstStyle/>
                    <a:p>
                      <a:r>
                        <a:rPr lang="en-GB" sz="1100" b="1" dirty="0"/>
                        <a:t>Navigating Data Breach</a:t>
                      </a:r>
                      <a:r>
                        <a:rPr lang="en-GB" sz="1100" b="1" baseline="0" dirty="0"/>
                        <a:t> Claims</a:t>
                      </a:r>
                      <a:endParaRPr lang="en-GB" sz="1100" b="1" dirty="0"/>
                    </a:p>
                  </a:txBody>
                  <a:tcPr/>
                </a:tc>
                <a:tc>
                  <a:txBody>
                    <a:bodyPr/>
                    <a:lstStyle/>
                    <a:p>
                      <a:r>
                        <a:rPr lang="en-GB" sz="1100" dirty="0"/>
                        <a:t>This in-dept</a:t>
                      </a:r>
                      <a:r>
                        <a:rPr lang="en-GB" sz="1100" baseline="0" dirty="0"/>
                        <a:t>h training session will focus on data breach claims, designed to equip you with the knowledge and strategies needed to effectively manage and respond to both pre-action and issued data breach claims.</a:t>
                      </a:r>
                      <a:endParaRPr lang="en-GB" sz="1100" dirty="0"/>
                    </a:p>
                  </a:txBody>
                  <a:tcPr/>
                </a:tc>
                <a:tc>
                  <a:txBody>
                    <a:bodyPr/>
                    <a:lstStyle/>
                    <a:p>
                      <a:pPr marL="0" algn="l" defTabSz="914400" rtl="0" eaLnBrk="1" latinLnBrk="0" hangingPunct="1"/>
                      <a:r>
                        <a:rPr lang="en-GB" sz="1100" b="1" kern="1200" dirty="0">
                          <a:solidFill>
                            <a:schemeClr val="dk1"/>
                          </a:solidFill>
                          <a:latin typeface="+mn-lt"/>
                          <a:ea typeface="+mn-ea"/>
                          <a:cs typeface="+mn-cs"/>
                        </a:rPr>
                        <a:t>Lead: </a:t>
                      </a:r>
                    </a:p>
                    <a:p>
                      <a:pPr marL="0" algn="l" defTabSz="914400" rtl="0" eaLnBrk="1" latinLnBrk="0" hangingPunct="1"/>
                      <a:r>
                        <a:rPr lang="en-GB" sz="1100" kern="1200" dirty="0">
                          <a:solidFill>
                            <a:schemeClr val="dk1"/>
                          </a:solidFill>
                          <a:latin typeface="+mn-lt"/>
                          <a:ea typeface="+mn-ea"/>
                          <a:cs typeface="+mn-cs"/>
                        </a:rPr>
                        <a:t>Michelle</a:t>
                      </a:r>
                      <a:r>
                        <a:rPr lang="en-GB" sz="1100" kern="1200" baseline="0" dirty="0">
                          <a:solidFill>
                            <a:schemeClr val="dk1"/>
                          </a:solidFill>
                          <a:latin typeface="+mn-lt"/>
                          <a:ea typeface="+mn-ea"/>
                          <a:cs typeface="+mn-cs"/>
                        </a:rPr>
                        <a:t> Maher</a:t>
                      </a:r>
                    </a:p>
                    <a:p>
                      <a:pPr marL="0" algn="l" defTabSz="914400" rtl="0" eaLnBrk="1" latinLnBrk="0" hangingPunct="1"/>
                      <a:r>
                        <a:rPr lang="en-GB" sz="1100" b="1" kern="1200" baseline="0" dirty="0">
                          <a:solidFill>
                            <a:schemeClr val="dk1"/>
                          </a:solidFill>
                          <a:latin typeface="+mn-lt"/>
                          <a:ea typeface="+mn-ea"/>
                          <a:cs typeface="+mn-cs"/>
                        </a:rPr>
                        <a:t>Supported by:</a:t>
                      </a:r>
                    </a:p>
                    <a:p>
                      <a:pPr marL="0" algn="l" defTabSz="914400" rtl="0" eaLnBrk="1" latinLnBrk="0" hangingPunct="1"/>
                      <a:r>
                        <a:rPr lang="en-GB" sz="1100" kern="1200" baseline="0" dirty="0">
                          <a:solidFill>
                            <a:schemeClr val="dk1"/>
                          </a:solidFill>
                          <a:latin typeface="+mn-lt"/>
                          <a:ea typeface="+mn-ea"/>
                          <a:cs typeface="+mn-cs"/>
                        </a:rPr>
                        <a:t>Victoria Harkness</a:t>
                      </a:r>
                      <a:endParaRPr lang="en-GB" sz="1100" kern="1200">
                        <a:solidFill>
                          <a:schemeClr val="dk1"/>
                        </a:solidFill>
                        <a:latin typeface="+mn-lt"/>
                        <a:ea typeface="+mn-ea"/>
                        <a:cs typeface="+mn-cs"/>
                      </a:endParaRPr>
                    </a:p>
                  </a:txBody>
                  <a:tcPr/>
                </a:tc>
                <a:tc>
                  <a:txBody>
                    <a:bodyPr/>
                    <a:lstStyle/>
                    <a:p>
                      <a:r>
                        <a:rPr lang="en-GB" sz="1100" dirty="0"/>
                        <a:t>External</a:t>
                      </a:r>
                      <a:r>
                        <a:rPr lang="en-GB" sz="1100" baseline="0" dirty="0"/>
                        <a:t> (open)</a:t>
                      </a:r>
                    </a:p>
                    <a:p>
                      <a:pPr lvl="0">
                        <a:buNone/>
                      </a:pPr>
                      <a:r>
                        <a:rPr lang="en-GB" sz="1100" b="0" i="0" u="none" strike="noStrike" baseline="0" noProof="0" dirty="0">
                          <a:latin typeface="Open Sans"/>
                          <a:hlinkClick r:id="rId6"/>
                        </a:rPr>
                        <a:t>https://attendee.gotowebinar.com/register/7768644929710702429</a:t>
                      </a:r>
                      <a:r>
                        <a:rPr lang="en-GB" sz="1100" b="0" i="0" u="none" strike="noStrike" baseline="0" noProof="0" dirty="0">
                          <a:latin typeface="Open Sans"/>
                        </a:rPr>
                        <a:t> </a:t>
                      </a:r>
                      <a:endParaRPr lang="en-GB"/>
                    </a:p>
                  </a:txBody>
                  <a:tcPr/>
                </a:tc>
                <a:extLst>
                  <a:ext uri="{0D108BD9-81ED-4DB2-BD59-A6C34878D82A}">
                    <a16:rowId xmlns:a16="http://schemas.microsoft.com/office/drawing/2014/main" val="2328180137"/>
                  </a:ext>
                </a:extLst>
              </a:tr>
            </a:tbl>
          </a:graphicData>
        </a:graphic>
      </p:graphicFrame>
      <p:sp>
        <p:nvSpPr>
          <p:cNvPr id="4" name="Slide Number Placeholder 3">
            <a:extLst>
              <a:ext uri="{FF2B5EF4-FFF2-40B4-BE49-F238E27FC236}">
                <a16:creationId xmlns:a16="http://schemas.microsoft.com/office/drawing/2014/main" id="{42D5026C-D2CF-981B-D970-2AE59C01F93D}"/>
              </a:ext>
            </a:extLst>
          </p:cNvPr>
          <p:cNvSpPr>
            <a:spLocks noGrp="1"/>
          </p:cNvSpPr>
          <p:nvPr>
            <p:ph type="sldNum" sz="quarter" idx="11"/>
          </p:nvPr>
        </p:nvSpPr>
        <p:spPr/>
        <p:txBody>
          <a:bodyPr/>
          <a:lstStyle/>
          <a:p>
            <a:fld id="{9F42F5A6-819A-9F4C-9225-88E3002428E4}" type="slidenum">
              <a:rPr lang="en-US" smtClean="0"/>
              <a:pPr/>
              <a:t>13</a:t>
            </a:fld>
            <a:endParaRPr lang="en-US"/>
          </a:p>
        </p:txBody>
      </p:sp>
    </p:spTree>
    <p:extLst>
      <p:ext uri="{BB962C8B-B14F-4D97-AF65-F5344CB8AC3E}">
        <p14:creationId xmlns:p14="http://schemas.microsoft.com/office/powerpoint/2010/main" val="4069733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October 2025</a:t>
            </a:r>
          </a:p>
        </p:txBody>
      </p:sp>
      <p:sp>
        <p:nvSpPr>
          <p:cNvPr id="3" name="Footer Placeholder 2"/>
          <p:cNvSpPr>
            <a:spLocks noGrp="1"/>
          </p:cNvSpPr>
          <p:nvPr>
            <p:ph type="ftr" sz="quarter" idx="10"/>
          </p:nvPr>
        </p:nvSpPr>
        <p:spPr/>
        <p:txBody>
          <a:bodyPr/>
          <a:lstStyle/>
          <a:p>
            <a:r>
              <a:rPr lang="en-GB"/>
              <a:t>DWF Public Sector Webinar Series 2025</a:t>
            </a:r>
            <a:endParaRPr lang="en-US" b="1">
              <a:solidFill>
                <a:schemeClr val="accent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607856219"/>
              </p:ext>
            </p:extLst>
          </p:nvPr>
        </p:nvGraphicFramePr>
        <p:xfrm>
          <a:off x="560290" y="1427767"/>
          <a:ext cx="10938720" cy="3921720"/>
        </p:xfrm>
        <a:graphic>
          <a:graphicData uri="http://schemas.openxmlformats.org/drawingml/2006/table">
            <a:tbl>
              <a:tblPr firstRow="1" bandRow="1">
                <a:tableStyleId>{5C22544A-7EE6-4342-B048-85BDC9FD1C3A}</a:tableStyleId>
              </a:tblPr>
              <a:tblGrid>
                <a:gridCol w="1370110">
                  <a:extLst>
                    <a:ext uri="{9D8B030D-6E8A-4147-A177-3AD203B41FA5}">
                      <a16:colId xmlns:a16="http://schemas.microsoft.com/office/drawing/2014/main" val="1076755128"/>
                    </a:ext>
                  </a:extLst>
                </a:gridCol>
                <a:gridCol w="1566333">
                  <a:extLst>
                    <a:ext uri="{9D8B030D-6E8A-4147-A177-3AD203B41FA5}">
                      <a16:colId xmlns:a16="http://schemas.microsoft.com/office/drawing/2014/main" val="217903979"/>
                    </a:ext>
                  </a:extLst>
                </a:gridCol>
                <a:gridCol w="4216400">
                  <a:extLst>
                    <a:ext uri="{9D8B030D-6E8A-4147-A177-3AD203B41FA5}">
                      <a16:colId xmlns:a16="http://schemas.microsoft.com/office/drawing/2014/main" val="189219365"/>
                    </a:ext>
                  </a:extLst>
                </a:gridCol>
                <a:gridCol w="1598133">
                  <a:extLst>
                    <a:ext uri="{9D8B030D-6E8A-4147-A177-3AD203B41FA5}">
                      <a16:colId xmlns:a16="http://schemas.microsoft.com/office/drawing/2014/main" val="315954810"/>
                    </a:ext>
                  </a:extLst>
                </a:gridCol>
                <a:gridCol w="2187744">
                  <a:extLst>
                    <a:ext uri="{9D8B030D-6E8A-4147-A177-3AD203B41FA5}">
                      <a16:colId xmlns:a16="http://schemas.microsoft.com/office/drawing/2014/main" val="3540409076"/>
                    </a:ext>
                  </a:extLst>
                </a:gridCol>
              </a:tblGrid>
              <a:tr h="370800">
                <a:tc>
                  <a:txBody>
                    <a:bodyPr/>
                    <a:lstStyle/>
                    <a:p>
                      <a:r>
                        <a:rPr lang="en-GB" sz="1400" dirty="0"/>
                        <a:t>Date</a:t>
                      </a:r>
                    </a:p>
                  </a:txBody>
                  <a:tcPr/>
                </a:tc>
                <a:tc>
                  <a:txBody>
                    <a:bodyPr/>
                    <a:lstStyle/>
                    <a:p>
                      <a:r>
                        <a:rPr lang="en-GB" sz="1400" dirty="0"/>
                        <a:t>Topic</a:t>
                      </a:r>
                    </a:p>
                  </a:txBody>
                  <a:tcPr/>
                </a:tc>
                <a:tc>
                  <a:txBody>
                    <a:bodyPr/>
                    <a:lstStyle/>
                    <a:p>
                      <a:r>
                        <a:rPr lang="en-GB" sz="1400" dirty="0"/>
                        <a:t>Summary</a:t>
                      </a:r>
                    </a:p>
                  </a:txBody>
                  <a:tcPr/>
                </a:tc>
                <a:tc>
                  <a:txBody>
                    <a:bodyPr/>
                    <a:lstStyle/>
                    <a:p>
                      <a:r>
                        <a:rPr lang="en-GB" sz="1400" dirty="0"/>
                        <a:t>Speakers</a:t>
                      </a:r>
                    </a:p>
                  </a:txBody>
                  <a:tcPr/>
                </a:tc>
                <a:tc>
                  <a:txBody>
                    <a:bodyPr/>
                    <a:lstStyle/>
                    <a:p>
                      <a:r>
                        <a:rPr lang="en-GB" sz="1400" dirty="0"/>
                        <a:t>Audience &amp; Link</a:t>
                      </a:r>
                    </a:p>
                  </a:txBody>
                  <a:tcPr/>
                </a:tc>
                <a:extLst>
                  <a:ext uri="{0D108BD9-81ED-4DB2-BD59-A6C34878D82A}">
                    <a16:rowId xmlns:a16="http://schemas.microsoft.com/office/drawing/2014/main" val="216416753"/>
                  </a:ext>
                </a:extLst>
              </a:tr>
              <a:tr h="640080">
                <a:tc>
                  <a:txBody>
                    <a:bodyPr/>
                    <a:lstStyle/>
                    <a:p>
                      <a:r>
                        <a:rPr lang="en-GB" sz="1100" dirty="0"/>
                        <a:t>2 October 2025</a:t>
                      </a:r>
                    </a:p>
                    <a:p>
                      <a:r>
                        <a:rPr lang="en-GB" sz="1100" dirty="0"/>
                        <a:t>11:00 – 12:00</a:t>
                      </a:r>
                    </a:p>
                    <a:p>
                      <a:endParaRPr lang="en-GB" sz="1100"/>
                    </a:p>
                  </a:txBody>
                  <a:tcPr/>
                </a:tc>
                <a:tc>
                  <a:txBody>
                    <a:bodyPr/>
                    <a:lstStyle/>
                    <a:p>
                      <a:r>
                        <a:rPr lang="en-GB" sz="1100" b="1" dirty="0"/>
                        <a:t>Conducting a below threshold procurement</a:t>
                      </a:r>
                    </a:p>
                  </a:txBody>
                  <a:tcPr/>
                </a:tc>
                <a:tc>
                  <a:txBody>
                    <a:bodyPr/>
                    <a:lstStyle/>
                    <a:p>
                      <a:r>
                        <a:rPr lang="en-GB" sz="1100" dirty="0"/>
                        <a:t>This webinar will provide an overview of the steps which you will need to take in order</a:t>
                      </a:r>
                      <a:r>
                        <a:rPr lang="en-GB" sz="1100" baseline="0" dirty="0"/>
                        <a:t> to conduct a below threshold procurement. </a:t>
                      </a: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Lead: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Simon Harris</a:t>
                      </a:r>
                    </a:p>
                    <a:p>
                      <a:r>
                        <a:rPr lang="en-GB" sz="1100" b="1" dirty="0"/>
                        <a:t>Supported by: </a:t>
                      </a:r>
                    </a:p>
                    <a:p>
                      <a:r>
                        <a:rPr lang="en-GB" sz="1100" dirty="0"/>
                        <a:t>Douglas Jefferies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mn-ea"/>
                          <a:cs typeface="+mn-cs"/>
                        </a:rPr>
                        <a:t>External (open)</a:t>
                      </a:r>
                    </a:p>
                    <a:p>
                      <a:pPr marL="0" marR="0" lvl="0" indent="0" algn="l">
                        <a:lnSpc>
                          <a:spcPct val="100000"/>
                        </a:lnSpc>
                        <a:spcBef>
                          <a:spcPts val="0"/>
                        </a:spcBef>
                        <a:spcAft>
                          <a:spcPts val="0"/>
                        </a:spcAft>
                        <a:buNone/>
                      </a:pPr>
                      <a:r>
                        <a:rPr lang="en-GB" sz="1100" b="0" i="0" u="none" strike="noStrike" kern="1200" cap="none" spc="0" normalizeH="0" baseline="0" noProof="0" dirty="0">
                          <a:ln>
                            <a:noFill/>
                          </a:ln>
                          <a:solidFill>
                            <a:srgbClr val="000000"/>
                          </a:solidFill>
                          <a:effectLst/>
                          <a:uLnTx/>
                          <a:uFillTx/>
                          <a:hlinkClick r:id="rId2"/>
                        </a:rPr>
                        <a:t>https://attendee.gotowebinar.com/register/5152868284324641884</a:t>
                      </a:r>
                      <a:r>
                        <a:rPr lang="en-GB" sz="1100" b="0" i="0" u="none" strike="noStrike" kern="1200" cap="none" spc="0" normalizeH="0" baseline="0" noProof="0" dirty="0">
                          <a:ln>
                            <a:noFill/>
                          </a:ln>
                          <a:solidFill>
                            <a:srgbClr val="000000"/>
                          </a:solidFill>
                          <a:effectLst/>
                          <a:uLnTx/>
                          <a:uFillTx/>
                        </a:rPr>
                        <a:t> </a:t>
                      </a:r>
                      <a:endParaRPr lang="en-GB"/>
                    </a:p>
                  </a:txBody>
                  <a:tcPr/>
                </a:tc>
                <a:extLst>
                  <a:ext uri="{0D108BD9-81ED-4DB2-BD59-A6C34878D82A}">
                    <a16:rowId xmlns:a16="http://schemas.microsoft.com/office/drawing/2014/main" val="1274074614"/>
                  </a:ext>
                </a:extLst>
              </a:tr>
              <a:tr h="640080">
                <a:tc>
                  <a:txBody>
                    <a:bodyPr/>
                    <a:lstStyle/>
                    <a:p>
                      <a:r>
                        <a:rPr lang="en-GB" sz="1100" dirty="0"/>
                        <a:t>8</a:t>
                      </a:r>
                      <a:r>
                        <a:rPr lang="en-GB" sz="1100" baseline="0" dirty="0"/>
                        <a:t> </a:t>
                      </a:r>
                      <a:r>
                        <a:rPr lang="en-GB" sz="1100" dirty="0"/>
                        <a:t>October 2025</a:t>
                      </a:r>
                    </a:p>
                    <a:p>
                      <a:r>
                        <a:rPr lang="en-GB" sz="1100" dirty="0"/>
                        <a:t>11:00 – 12:00</a:t>
                      </a:r>
                    </a:p>
                    <a:p>
                      <a:endParaRPr lang="en-GB" sz="1100"/>
                    </a:p>
                  </a:txBody>
                  <a:tcPr/>
                </a:tc>
                <a:tc>
                  <a:txBody>
                    <a:bodyPr/>
                    <a:lstStyle/>
                    <a:p>
                      <a:r>
                        <a:rPr lang="en-GB" sz="1100" b="1" dirty="0"/>
                        <a:t>Successfully delivering a CMA Subsidy Control referral</a:t>
                      </a:r>
                    </a:p>
                  </a:txBody>
                  <a:tcPr/>
                </a:tc>
                <a:tc>
                  <a:txBody>
                    <a:bodyPr/>
                    <a:lstStyle/>
                    <a:p>
                      <a:r>
                        <a:rPr lang="en-GB" sz="1100" dirty="0"/>
                        <a:t>A review of CMA decisions to date and how to get the most favourable report. </a:t>
                      </a:r>
                    </a:p>
                  </a:txBody>
                  <a:tcPr/>
                </a:tc>
                <a:tc>
                  <a:txBody>
                    <a:bodyPr/>
                    <a:lstStyle/>
                    <a:p>
                      <a:r>
                        <a:rPr lang="en-GB" sz="1100" b="1" baseline="0" dirty="0"/>
                        <a:t>Lead:</a:t>
                      </a:r>
                    </a:p>
                    <a:p>
                      <a:r>
                        <a:rPr lang="en-GB" sz="1100" baseline="0" dirty="0"/>
                        <a:t>Jonathan Branton</a:t>
                      </a:r>
                    </a:p>
                    <a:p>
                      <a:r>
                        <a:rPr lang="en-GB" sz="1100" b="1" baseline="0" dirty="0"/>
                        <a:t>Supported by:</a:t>
                      </a:r>
                    </a:p>
                    <a:p>
                      <a:r>
                        <a:rPr lang="en-GB" sz="1100" baseline="0" dirty="0"/>
                        <a:t>Alex Rose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External (open)</a:t>
                      </a:r>
                    </a:p>
                    <a:p>
                      <a:pPr marL="0" marR="0" lvl="0" indent="0" algn="l">
                        <a:lnSpc>
                          <a:spcPct val="100000"/>
                        </a:lnSpc>
                        <a:spcBef>
                          <a:spcPts val="0"/>
                        </a:spcBef>
                        <a:spcAft>
                          <a:spcPts val="0"/>
                        </a:spcAft>
                        <a:buNone/>
                      </a:pPr>
                      <a:r>
                        <a:rPr lang="en-GB" sz="1100" b="0" i="0" u="none" strike="noStrike" noProof="0" dirty="0">
                          <a:latin typeface="Open Sans"/>
                          <a:hlinkClick r:id="rId3"/>
                        </a:rPr>
                        <a:t>https://attendee.gotowebinar.com/register/7883575780650531161</a:t>
                      </a:r>
                      <a:r>
                        <a:rPr lang="en-GB" sz="1100" b="0" i="0" u="none" strike="noStrike" noProof="0" dirty="0">
                          <a:latin typeface="Open Sans"/>
                        </a:rPr>
                        <a:t> </a:t>
                      </a:r>
                      <a:endParaRPr lang="en-GB" dirty="0"/>
                    </a:p>
                  </a:txBody>
                  <a:tcPr/>
                </a:tc>
                <a:extLst>
                  <a:ext uri="{0D108BD9-81ED-4DB2-BD59-A6C34878D82A}">
                    <a16:rowId xmlns:a16="http://schemas.microsoft.com/office/drawing/2014/main" val="3131170362"/>
                  </a:ext>
                </a:extLst>
              </a:tr>
              <a:tr h="640080">
                <a:tc>
                  <a:txBody>
                    <a:bodyPr/>
                    <a:lstStyle/>
                    <a:p>
                      <a:r>
                        <a:rPr lang="en-GB" sz="1100" dirty="0"/>
                        <a:t>20 October 2025</a:t>
                      </a:r>
                    </a:p>
                    <a:p>
                      <a:r>
                        <a:rPr lang="en-GB" sz="1100" dirty="0"/>
                        <a:t>11:00 – 12:00</a:t>
                      </a:r>
                    </a:p>
                  </a:txBody>
                  <a:tcPr/>
                </a:tc>
                <a:tc>
                  <a:txBody>
                    <a:bodyPr/>
                    <a:lstStyle/>
                    <a:p>
                      <a:r>
                        <a:rPr lang="en-GB" sz="1100" b="1" dirty="0"/>
                        <a:t>Limitations on Liability</a:t>
                      </a:r>
                    </a:p>
                  </a:txBody>
                  <a:tcPr/>
                </a:tc>
                <a:tc>
                  <a:txBody>
                    <a:bodyPr/>
                    <a:lstStyle/>
                    <a:p>
                      <a:r>
                        <a:rPr lang="en-GB" sz="1100" dirty="0"/>
                        <a:t>This</a:t>
                      </a:r>
                      <a:r>
                        <a:rPr lang="en-GB" sz="1100" baseline="0" dirty="0"/>
                        <a:t> webinar will provide an overview of the key issues in relation to the incorporation and construction of exclusion and limitation of liability clauses within business to business contracts. The session will also explore the key statutory &amp; common law control on their use within contracts.</a:t>
                      </a: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Lead: </a:t>
                      </a:r>
                    </a:p>
                    <a:p>
                      <a:r>
                        <a:rPr lang="en-GB" sz="1100" dirty="0"/>
                        <a:t>Chris King</a:t>
                      </a:r>
                    </a:p>
                    <a:p>
                      <a:r>
                        <a:rPr lang="en-GB" sz="1100" b="1" dirty="0"/>
                        <a:t>Supported by: </a:t>
                      </a:r>
                    </a:p>
                    <a:p>
                      <a:r>
                        <a:rPr lang="en-GB" sz="1100" dirty="0"/>
                        <a:t>Shaun Johnson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mn-ea"/>
                          <a:cs typeface="+mn-cs"/>
                        </a:rPr>
                        <a:t>External (open)</a:t>
                      </a:r>
                    </a:p>
                    <a:p>
                      <a:pPr marL="0" marR="0" lvl="0" indent="0" algn="l">
                        <a:lnSpc>
                          <a:spcPct val="100000"/>
                        </a:lnSpc>
                        <a:spcBef>
                          <a:spcPts val="0"/>
                        </a:spcBef>
                        <a:spcAft>
                          <a:spcPts val="0"/>
                        </a:spcAft>
                        <a:buNone/>
                      </a:pPr>
                      <a:r>
                        <a:rPr lang="en-GB" sz="1100" b="0" i="0" u="none" strike="noStrike" kern="1200" cap="none" spc="0" normalizeH="0" baseline="0" noProof="0" dirty="0">
                          <a:ln>
                            <a:noFill/>
                          </a:ln>
                          <a:solidFill>
                            <a:srgbClr val="000000"/>
                          </a:solidFill>
                          <a:effectLst/>
                          <a:uLnTx/>
                          <a:uFillTx/>
                          <a:hlinkClick r:id="rId4"/>
                        </a:rPr>
                        <a:t>https://attendee.gotowebinar.com/register/6078456963795834198</a:t>
                      </a:r>
                      <a:r>
                        <a:rPr lang="en-GB" sz="1100" b="0" i="0" u="none" strike="noStrike" kern="1200" cap="none" spc="0" normalizeH="0" baseline="0" noProof="0" dirty="0">
                          <a:ln>
                            <a:noFill/>
                          </a:ln>
                          <a:solidFill>
                            <a:srgbClr val="000000"/>
                          </a:solidFill>
                          <a:effectLst/>
                          <a:uLnTx/>
                          <a:uFillTx/>
                        </a:rPr>
                        <a:t> </a:t>
                      </a:r>
                      <a:endParaRPr lang="en-GB"/>
                    </a:p>
                  </a:txBody>
                  <a:tcPr/>
                </a:tc>
                <a:extLst>
                  <a:ext uri="{0D108BD9-81ED-4DB2-BD59-A6C34878D82A}">
                    <a16:rowId xmlns:a16="http://schemas.microsoft.com/office/drawing/2014/main" val="3814325700"/>
                  </a:ext>
                </a:extLst>
              </a:tr>
              <a:tr h="640080">
                <a:tc>
                  <a:txBody>
                    <a:bodyPr/>
                    <a:lstStyle/>
                    <a:p>
                      <a:r>
                        <a:rPr lang="en-GB" sz="1100" baseline="0" dirty="0"/>
                        <a:t>27 October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11:00 – 12:00</a:t>
                      </a:r>
                    </a:p>
                    <a:p>
                      <a:endParaRPr lang="en-GB" sz="1100"/>
                    </a:p>
                  </a:txBody>
                  <a:tcPr/>
                </a:tc>
                <a:tc>
                  <a:txBody>
                    <a:bodyPr/>
                    <a:lstStyle/>
                    <a:p>
                      <a:r>
                        <a:rPr lang="en-GB" sz="1100" b="1" dirty="0"/>
                        <a:t>Issuing procurement proceedings (from</a:t>
                      </a:r>
                      <a:r>
                        <a:rPr lang="en-GB" sz="1100" b="1" baseline="0" dirty="0"/>
                        <a:t> the perspective of an economic operator)</a:t>
                      </a:r>
                      <a:endParaRPr lang="en-GB" sz="1100" b="1" dirty="0"/>
                    </a:p>
                  </a:txBody>
                  <a:tcPr/>
                </a:tc>
                <a:tc>
                  <a:txBody>
                    <a:bodyPr/>
                    <a:lstStyle/>
                    <a:p>
                      <a:r>
                        <a:rPr lang="en-GB" sz="1100" dirty="0"/>
                        <a:t>This webinar</a:t>
                      </a:r>
                      <a:r>
                        <a:rPr lang="en-GB" sz="1100" baseline="0" dirty="0"/>
                        <a:t> will provide practical advice to economic operators bidding in response to a regulation procurement opportunity on when and how to issue procurement proceedings to protect your interests. It will set out key deadlines, steps to take and the likely cost and remedies available.</a:t>
                      </a: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Lead: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Sam Pringle</a:t>
                      </a:r>
                    </a:p>
                    <a:p>
                      <a:r>
                        <a:rPr lang="en-GB" sz="1100" b="1" dirty="0"/>
                        <a:t>Supported by: </a:t>
                      </a:r>
                    </a:p>
                    <a:p>
                      <a:r>
                        <a:rPr lang="en-GB" sz="1100" dirty="0"/>
                        <a:t>Victoria Harkness</a:t>
                      </a:r>
                    </a:p>
                    <a:p>
                      <a:endParaRPr lang="en-GB" sz="11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Open Sans"/>
                          <a:ea typeface="+mn-ea"/>
                          <a:cs typeface="+mn-cs"/>
                        </a:rPr>
                        <a:t>External (open)</a:t>
                      </a:r>
                    </a:p>
                    <a:p>
                      <a:pPr marL="0" marR="0" lvl="0" indent="0" algn="l">
                        <a:lnSpc>
                          <a:spcPct val="100000"/>
                        </a:lnSpc>
                        <a:spcBef>
                          <a:spcPts val="0"/>
                        </a:spcBef>
                        <a:spcAft>
                          <a:spcPts val="0"/>
                        </a:spcAft>
                        <a:buNone/>
                      </a:pPr>
                      <a:r>
                        <a:rPr lang="en-GB" sz="1100" b="0" i="0" u="none" strike="noStrike" kern="1200" cap="none" spc="0" normalizeH="0" baseline="0" noProof="0" dirty="0">
                          <a:ln>
                            <a:noFill/>
                          </a:ln>
                          <a:solidFill>
                            <a:srgbClr val="000000"/>
                          </a:solidFill>
                          <a:effectLst/>
                          <a:uLnTx/>
                          <a:uFillTx/>
                          <a:hlinkClick r:id="rId5"/>
                        </a:rPr>
                        <a:t>https://attendee.gotowebinar.com/register/9168234171427783262</a:t>
                      </a:r>
                      <a:r>
                        <a:rPr lang="en-GB" sz="1100" b="0" i="0" u="none" strike="noStrike" kern="1200" cap="none" spc="0" normalizeH="0" baseline="0" noProof="0" dirty="0">
                          <a:ln>
                            <a:noFill/>
                          </a:ln>
                          <a:solidFill>
                            <a:srgbClr val="000000"/>
                          </a:solidFill>
                          <a:effectLst/>
                          <a:uLnTx/>
                          <a:uFillTx/>
                        </a:rPr>
                        <a:t> </a:t>
                      </a:r>
                      <a:endParaRPr lang="en-GB"/>
                    </a:p>
                  </a:txBody>
                  <a:tcPr/>
                </a:tc>
                <a:extLst>
                  <a:ext uri="{0D108BD9-81ED-4DB2-BD59-A6C34878D82A}">
                    <a16:rowId xmlns:a16="http://schemas.microsoft.com/office/drawing/2014/main" val="2794893067"/>
                  </a:ext>
                </a:extLst>
              </a:tr>
            </a:tbl>
          </a:graphicData>
        </a:graphic>
      </p:graphicFrame>
      <p:sp>
        <p:nvSpPr>
          <p:cNvPr id="4" name="Slide Number Placeholder 3">
            <a:extLst>
              <a:ext uri="{FF2B5EF4-FFF2-40B4-BE49-F238E27FC236}">
                <a16:creationId xmlns:a16="http://schemas.microsoft.com/office/drawing/2014/main" id="{F3EE3F71-671D-082F-3831-F31E4D43A838}"/>
              </a:ext>
            </a:extLst>
          </p:cNvPr>
          <p:cNvSpPr>
            <a:spLocks noGrp="1"/>
          </p:cNvSpPr>
          <p:nvPr>
            <p:ph type="sldNum" sz="quarter" idx="11"/>
          </p:nvPr>
        </p:nvSpPr>
        <p:spPr/>
        <p:txBody>
          <a:bodyPr/>
          <a:lstStyle/>
          <a:p>
            <a:fld id="{9F42F5A6-819A-9F4C-9225-88E3002428E4}" type="slidenum">
              <a:rPr lang="en-US" smtClean="0"/>
              <a:pPr/>
              <a:t>14</a:t>
            </a:fld>
            <a:endParaRPr lang="en-US"/>
          </a:p>
        </p:txBody>
      </p:sp>
    </p:spTree>
    <p:extLst>
      <p:ext uri="{BB962C8B-B14F-4D97-AF65-F5344CB8AC3E}">
        <p14:creationId xmlns:p14="http://schemas.microsoft.com/office/powerpoint/2010/main" val="344466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November 2025</a:t>
            </a:r>
          </a:p>
        </p:txBody>
      </p:sp>
      <p:sp>
        <p:nvSpPr>
          <p:cNvPr id="3" name="Footer Placeholder 2"/>
          <p:cNvSpPr>
            <a:spLocks noGrp="1"/>
          </p:cNvSpPr>
          <p:nvPr>
            <p:ph type="ftr" sz="quarter" idx="10"/>
          </p:nvPr>
        </p:nvSpPr>
        <p:spPr/>
        <p:txBody>
          <a:bodyPr/>
          <a:lstStyle/>
          <a:p>
            <a:r>
              <a:rPr lang="en-GB"/>
              <a:t>DWF Public Sector Webinar Series 2025</a:t>
            </a:r>
            <a:endParaRPr lang="en-US" b="1">
              <a:solidFill>
                <a:schemeClr val="accent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948959301"/>
              </p:ext>
            </p:extLst>
          </p:nvPr>
        </p:nvGraphicFramePr>
        <p:xfrm>
          <a:off x="560290" y="1382823"/>
          <a:ext cx="10938720" cy="4765680"/>
        </p:xfrm>
        <a:graphic>
          <a:graphicData uri="http://schemas.openxmlformats.org/drawingml/2006/table">
            <a:tbl>
              <a:tblPr firstRow="1" bandRow="1">
                <a:tableStyleId>{5C22544A-7EE6-4342-B048-85BDC9FD1C3A}</a:tableStyleId>
              </a:tblPr>
              <a:tblGrid>
                <a:gridCol w="1590243">
                  <a:extLst>
                    <a:ext uri="{9D8B030D-6E8A-4147-A177-3AD203B41FA5}">
                      <a16:colId xmlns:a16="http://schemas.microsoft.com/office/drawing/2014/main" val="1076755128"/>
                    </a:ext>
                  </a:extLst>
                </a:gridCol>
                <a:gridCol w="1659467">
                  <a:extLst>
                    <a:ext uri="{9D8B030D-6E8A-4147-A177-3AD203B41FA5}">
                      <a16:colId xmlns:a16="http://schemas.microsoft.com/office/drawing/2014/main" val="217903979"/>
                    </a:ext>
                  </a:extLst>
                </a:gridCol>
                <a:gridCol w="4064000">
                  <a:extLst>
                    <a:ext uri="{9D8B030D-6E8A-4147-A177-3AD203B41FA5}">
                      <a16:colId xmlns:a16="http://schemas.microsoft.com/office/drawing/2014/main" val="189219365"/>
                    </a:ext>
                  </a:extLst>
                </a:gridCol>
                <a:gridCol w="1879600">
                  <a:extLst>
                    <a:ext uri="{9D8B030D-6E8A-4147-A177-3AD203B41FA5}">
                      <a16:colId xmlns:a16="http://schemas.microsoft.com/office/drawing/2014/main" val="315954810"/>
                    </a:ext>
                  </a:extLst>
                </a:gridCol>
                <a:gridCol w="1745410">
                  <a:extLst>
                    <a:ext uri="{9D8B030D-6E8A-4147-A177-3AD203B41FA5}">
                      <a16:colId xmlns:a16="http://schemas.microsoft.com/office/drawing/2014/main" val="3540409076"/>
                    </a:ext>
                  </a:extLst>
                </a:gridCol>
              </a:tblGrid>
              <a:tr h="468000">
                <a:tc>
                  <a:txBody>
                    <a:bodyPr/>
                    <a:lstStyle/>
                    <a:p>
                      <a:r>
                        <a:rPr lang="en-GB" sz="1400" dirty="0"/>
                        <a:t>Date</a:t>
                      </a:r>
                    </a:p>
                  </a:txBody>
                  <a:tcPr/>
                </a:tc>
                <a:tc>
                  <a:txBody>
                    <a:bodyPr/>
                    <a:lstStyle/>
                    <a:p>
                      <a:r>
                        <a:rPr lang="en-GB" sz="1400" dirty="0"/>
                        <a:t>Topic</a:t>
                      </a:r>
                    </a:p>
                  </a:txBody>
                  <a:tcPr/>
                </a:tc>
                <a:tc>
                  <a:txBody>
                    <a:bodyPr/>
                    <a:lstStyle/>
                    <a:p>
                      <a:r>
                        <a:rPr lang="en-GB" sz="1400" dirty="0"/>
                        <a:t>Summary</a:t>
                      </a:r>
                    </a:p>
                  </a:txBody>
                  <a:tcPr/>
                </a:tc>
                <a:tc>
                  <a:txBody>
                    <a:bodyPr/>
                    <a:lstStyle/>
                    <a:p>
                      <a:r>
                        <a:rPr lang="en-GB" sz="1400" dirty="0"/>
                        <a:t>Speakers</a:t>
                      </a:r>
                    </a:p>
                  </a:txBody>
                  <a:tcPr/>
                </a:tc>
                <a:tc>
                  <a:txBody>
                    <a:bodyPr/>
                    <a:lstStyle/>
                    <a:p>
                      <a:r>
                        <a:rPr lang="en-GB" sz="1400" dirty="0"/>
                        <a:t>Audience &amp; Link</a:t>
                      </a:r>
                    </a:p>
                  </a:txBody>
                  <a:tcPr/>
                </a:tc>
                <a:extLst>
                  <a:ext uri="{0D108BD9-81ED-4DB2-BD59-A6C34878D82A}">
                    <a16:rowId xmlns:a16="http://schemas.microsoft.com/office/drawing/2014/main" val="216416753"/>
                  </a:ext>
                </a:extLst>
              </a:tr>
              <a:tr h="792000">
                <a:tc>
                  <a:txBody>
                    <a:bodyPr/>
                    <a:lstStyle/>
                    <a:p>
                      <a:r>
                        <a:rPr lang="en-GB" sz="1100" dirty="0"/>
                        <a:t>6 November 2025</a:t>
                      </a:r>
                    </a:p>
                    <a:p>
                      <a:r>
                        <a:rPr lang="en-GB" sz="1100" dirty="0"/>
                        <a:t>11:00 – 12:00</a:t>
                      </a:r>
                    </a:p>
                    <a:p>
                      <a:endParaRPr lang="en-GB" sz="1100"/>
                    </a:p>
                    <a:p>
                      <a:endParaRPr lang="en-GB" sz="1100"/>
                    </a:p>
                  </a:txBody>
                  <a:tcPr/>
                </a:tc>
                <a:tc>
                  <a:txBody>
                    <a:bodyPr/>
                    <a:lstStyle/>
                    <a:p>
                      <a:r>
                        <a:rPr lang="en-GB" sz="1100" b="1" dirty="0"/>
                        <a:t>Management of Public Contracts</a:t>
                      </a:r>
                      <a:r>
                        <a:rPr lang="en-GB" sz="1100" b="1" baseline="0" dirty="0"/>
                        <a:t> in accordance with the Procurement Act 2023</a:t>
                      </a:r>
                      <a:endParaRPr lang="en-GB" sz="1100" b="1" dirty="0"/>
                    </a:p>
                  </a:txBody>
                  <a:tcPr/>
                </a:tc>
                <a:tc>
                  <a:txBody>
                    <a:bodyPr/>
                    <a:lstStyle/>
                    <a:p>
                      <a:r>
                        <a:rPr lang="en-GB" sz="1100" dirty="0"/>
                        <a:t>The</a:t>
                      </a:r>
                      <a:r>
                        <a:rPr lang="en-GB" sz="1100" baseline="0" dirty="0"/>
                        <a:t> 2023 Act has introduced a number of new provisions which relate to how Contracting Authorities manage contracts. This webinar will set out the main provisions relating to:</a:t>
                      </a:r>
                    </a:p>
                    <a:p>
                      <a:pPr marL="171450" indent="-171450">
                        <a:buFontTx/>
                        <a:buChar char="-"/>
                      </a:pPr>
                      <a:r>
                        <a:rPr lang="en-GB" sz="1100" baseline="0" dirty="0"/>
                        <a:t>payment terms;</a:t>
                      </a:r>
                    </a:p>
                    <a:p>
                      <a:pPr marL="171450" indent="-171450">
                        <a:buFontTx/>
                        <a:buChar char="-"/>
                      </a:pPr>
                      <a:r>
                        <a:rPr lang="en-GB" sz="1100" dirty="0"/>
                        <a:t>assessment of contract performance;</a:t>
                      </a:r>
                    </a:p>
                    <a:p>
                      <a:pPr marL="171450" indent="-171450">
                        <a:buFontTx/>
                        <a:buChar char="-"/>
                      </a:pPr>
                      <a:r>
                        <a:rPr lang="en-GB" sz="1100" dirty="0"/>
                        <a:t>modifying</a:t>
                      </a:r>
                      <a:r>
                        <a:rPr lang="en-GB" sz="1100" baseline="0" dirty="0"/>
                        <a:t> a contract; and</a:t>
                      </a:r>
                    </a:p>
                    <a:p>
                      <a:pPr marL="171450" indent="-171450">
                        <a:buFontTx/>
                        <a:buChar char="-"/>
                      </a:pPr>
                      <a:r>
                        <a:rPr lang="en-GB" sz="1100" baseline="0" dirty="0"/>
                        <a:t>terminating a contract.</a:t>
                      </a: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Lead: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Douglas Jefferies</a:t>
                      </a:r>
                    </a:p>
                    <a:p>
                      <a:r>
                        <a:rPr lang="en-GB" sz="1100" b="1" dirty="0"/>
                        <a:t>Supported by: </a:t>
                      </a:r>
                    </a:p>
                    <a:p>
                      <a:r>
                        <a:rPr lang="en-GB" sz="1100" dirty="0"/>
                        <a:t>Charlotte Ganz</a:t>
                      </a:r>
                    </a:p>
                    <a:p>
                      <a:r>
                        <a:rPr lang="en-GB" sz="1100" dirty="0"/>
                        <a:t>Shaun</a:t>
                      </a:r>
                      <a:r>
                        <a:rPr lang="en-GB" sz="1100" baseline="0" dirty="0"/>
                        <a:t> Gamble</a:t>
                      </a: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mn-ea"/>
                          <a:cs typeface="+mn-cs"/>
                        </a:rPr>
                        <a:t>External (open)</a:t>
                      </a:r>
                    </a:p>
                    <a:p>
                      <a:pPr marL="0" marR="0" lvl="0" indent="0" algn="l">
                        <a:lnSpc>
                          <a:spcPct val="100000"/>
                        </a:lnSpc>
                        <a:spcBef>
                          <a:spcPts val="0"/>
                        </a:spcBef>
                        <a:spcAft>
                          <a:spcPts val="0"/>
                        </a:spcAft>
                        <a:buNone/>
                      </a:pPr>
                      <a:r>
                        <a:rPr lang="en-GB" sz="1100" b="0" i="0" u="none" strike="noStrike" kern="1200" cap="none" spc="0" normalizeH="0" baseline="0" noProof="0" dirty="0">
                          <a:ln>
                            <a:noFill/>
                          </a:ln>
                          <a:solidFill>
                            <a:srgbClr val="000000"/>
                          </a:solidFill>
                          <a:effectLst/>
                          <a:uLnTx/>
                          <a:uFillTx/>
                          <a:hlinkClick r:id="rId2"/>
                        </a:rPr>
                        <a:t>https://attendee.gotowebinar.com/register/8973715171311437150</a:t>
                      </a:r>
                      <a:r>
                        <a:rPr lang="en-GB" sz="1100" b="0" i="0" u="none" strike="noStrike" kern="1200" cap="none" spc="0" normalizeH="0" baseline="0" noProof="0" dirty="0">
                          <a:ln>
                            <a:noFill/>
                          </a:ln>
                          <a:solidFill>
                            <a:srgbClr val="000000"/>
                          </a:solidFill>
                          <a:effectLst/>
                          <a:uLnTx/>
                          <a:uFillTx/>
                        </a:rPr>
                        <a:t> </a:t>
                      </a:r>
                      <a:endParaRPr lang="en-GB"/>
                    </a:p>
                  </a:txBody>
                  <a:tcPr/>
                </a:tc>
                <a:extLst>
                  <a:ext uri="{0D108BD9-81ED-4DB2-BD59-A6C34878D82A}">
                    <a16:rowId xmlns:a16="http://schemas.microsoft.com/office/drawing/2014/main" val="1274074614"/>
                  </a:ext>
                </a:extLst>
              </a:tr>
              <a:tr h="918968">
                <a:tc>
                  <a:txBody>
                    <a:bodyPr/>
                    <a:lstStyle/>
                    <a:p>
                      <a:r>
                        <a:rPr lang="en-GB" sz="1100" dirty="0"/>
                        <a:t>13 November 2025</a:t>
                      </a:r>
                    </a:p>
                    <a:p>
                      <a:r>
                        <a:rPr lang="en-GB" sz="1100" dirty="0"/>
                        <a:t>11:00 – 12:00</a:t>
                      </a:r>
                    </a:p>
                  </a:txBody>
                  <a:tcPr/>
                </a:tc>
                <a:tc>
                  <a:txBody>
                    <a:bodyPr/>
                    <a:lstStyle/>
                    <a:p>
                      <a:r>
                        <a:rPr lang="en-GB" sz="1100" b="1" dirty="0"/>
                        <a:t>Delivering</a:t>
                      </a:r>
                      <a:r>
                        <a:rPr lang="en-GB" sz="1100" b="1" baseline="0" dirty="0"/>
                        <a:t> Social Value through procurement</a:t>
                      </a:r>
                      <a:endParaRPr lang="en-GB" sz="1100" b="1" dirty="0"/>
                    </a:p>
                  </a:txBody>
                  <a:tcPr/>
                </a:tc>
                <a:tc>
                  <a:txBody>
                    <a:bodyPr/>
                    <a:lstStyle/>
                    <a:p>
                      <a:r>
                        <a:rPr lang="en-GB" sz="1100" dirty="0"/>
                        <a:t>This</a:t>
                      </a:r>
                      <a:r>
                        <a:rPr lang="en-GB" sz="1100" baseline="0" dirty="0"/>
                        <a:t> webinar will provide practical advice on how to incentivise bidders to prioritise meaningful social value commitments in bids which can be </a:t>
                      </a:r>
                      <a:r>
                        <a:rPr lang="en-GB" sz="1100" baseline="0" dirty="0" err="1"/>
                        <a:t>contractualised</a:t>
                      </a:r>
                      <a:r>
                        <a:rPr lang="en-GB" sz="1100" baseline="0" dirty="0"/>
                        <a:t> and monitored in contracts. </a:t>
                      </a: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Lead: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James Lupton</a:t>
                      </a:r>
                    </a:p>
                    <a:p>
                      <a:r>
                        <a:rPr lang="en-GB" sz="1100" b="1" dirty="0"/>
                        <a:t>Supported by: </a:t>
                      </a:r>
                    </a:p>
                    <a:p>
                      <a:r>
                        <a:rPr lang="en-GB" sz="1100" dirty="0"/>
                        <a:t>Alex</a:t>
                      </a:r>
                      <a:r>
                        <a:rPr lang="en-GB" sz="1100" baseline="0" dirty="0"/>
                        <a:t> Eaton</a:t>
                      </a:r>
                    </a:p>
                    <a:p>
                      <a:r>
                        <a:rPr lang="en-GB" sz="1100" baseline="0" dirty="0"/>
                        <a:t>Claira Rodden</a:t>
                      </a: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mn-ea"/>
                          <a:cs typeface="+mn-cs"/>
                        </a:rPr>
                        <a:t>External (open)</a:t>
                      </a:r>
                    </a:p>
                    <a:p>
                      <a:pPr marL="0" marR="0" lvl="0" indent="0" algn="l">
                        <a:lnSpc>
                          <a:spcPct val="100000"/>
                        </a:lnSpc>
                        <a:spcBef>
                          <a:spcPts val="0"/>
                        </a:spcBef>
                        <a:spcAft>
                          <a:spcPts val="0"/>
                        </a:spcAft>
                        <a:buNone/>
                      </a:pPr>
                      <a:r>
                        <a:rPr lang="en-GB" sz="1100" b="0" i="0" u="none" strike="noStrike" kern="1200" cap="none" spc="0" normalizeH="0" baseline="0" noProof="0" dirty="0">
                          <a:ln>
                            <a:noFill/>
                          </a:ln>
                          <a:solidFill>
                            <a:srgbClr val="000000"/>
                          </a:solidFill>
                          <a:effectLst/>
                          <a:uLnTx/>
                          <a:uFillTx/>
                          <a:hlinkClick r:id="rId3"/>
                        </a:rPr>
                        <a:t>https://attendee.gotowebinar.com/register/5591942859714315864</a:t>
                      </a:r>
                      <a:r>
                        <a:rPr lang="en-GB" sz="1100" b="0" i="0" u="none" strike="noStrike" kern="1200" cap="none" spc="0" normalizeH="0" baseline="0" noProof="0" dirty="0">
                          <a:ln>
                            <a:noFill/>
                          </a:ln>
                          <a:solidFill>
                            <a:srgbClr val="000000"/>
                          </a:solidFill>
                          <a:effectLst/>
                          <a:uLnTx/>
                          <a:uFillTx/>
                        </a:rPr>
                        <a:t> </a:t>
                      </a:r>
                      <a:endParaRPr lang="en-GB"/>
                    </a:p>
                  </a:txBody>
                  <a:tcPr/>
                </a:tc>
                <a:extLst>
                  <a:ext uri="{0D108BD9-81ED-4DB2-BD59-A6C34878D82A}">
                    <a16:rowId xmlns:a16="http://schemas.microsoft.com/office/drawing/2014/main" val="3748473095"/>
                  </a:ext>
                </a:extLst>
              </a:tr>
              <a:tr h="640800">
                <a:tc>
                  <a:txBody>
                    <a:bodyPr/>
                    <a:lstStyle/>
                    <a:p>
                      <a:r>
                        <a:rPr lang="en-GB" sz="1100" dirty="0"/>
                        <a:t>26</a:t>
                      </a:r>
                      <a:r>
                        <a:rPr lang="en-GB" sz="1100" baseline="0" dirty="0"/>
                        <a:t> November 2025</a:t>
                      </a:r>
                    </a:p>
                    <a:p>
                      <a:r>
                        <a:rPr lang="en-GB" sz="1100" baseline="0" dirty="0"/>
                        <a:t>11:00-12:00</a:t>
                      </a:r>
                      <a:endParaRPr lang="en-GB" sz="1100" dirty="0"/>
                    </a:p>
                  </a:txBody>
                  <a:tcPr/>
                </a:tc>
                <a:tc>
                  <a:txBody>
                    <a:bodyPr/>
                    <a:lstStyle/>
                    <a:p>
                      <a:r>
                        <a:rPr lang="en-GB" sz="1100" b="1" dirty="0"/>
                        <a:t>Whistleblowing and Culture</a:t>
                      </a:r>
                    </a:p>
                  </a:txBody>
                  <a:tcPr/>
                </a:tc>
                <a:tc>
                  <a:txBody>
                    <a:bodyPr/>
                    <a:lstStyle/>
                    <a:p>
                      <a:r>
                        <a:rPr lang="en-GB" sz="1100" dirty="0"/>
                        <a:t>During this webinar we will consider:</a:t>
                      </a:r>
                      <a:r>
                        <a:rPr lang="en-GB" sz="1100" baseline="0" dirty="0"/>
                        <a:t> </a:t>
                      </a:r>
                      <a:endParaRPr lang="en-GB" sz="1100" dirty="0"/>
                    </a:p>
                    <a:p>
                      <a:r>
                        <a:rPr lang="en-GB" sz="1100" dirty="0"/>
                        <a:t>•</a:t>
                      </a:r>
                      <a:r>
                        <a:rPr lang="en-GB" sz="1100" baseline="0" dirty="0"/>
                        <a:t> </a:t>
                      </a:r>
                      <a:r>
                        <a:rPr lang="en-GB" sz="1100" dirty="0"/>
                        <a:t>How employers can foster a positive workplace culture and minimise the risk of incidents occurring in the first place;</a:t>
                      </a:r>
                    </a:p>
                    <a:p>
                      <a:r>
                        <a:rPr lang="en-GB" sz="1100" dirty="0"/>
                        <a:t>•</a:t>
                      </a:r>
                      <a:r>
                        <a:rPr lang="en-GB" sz="1100" baseline="0" dirty="0"/>
                        <a:t> </a:t>
                      </a:r>
                      <a:r>
                        <a:rPr lang="en-GB" sz="1100" dirty="0"/>
                        <a:t>How to handle a whistleblowing complaint should it occur, including how to conduct a thorough investigation; and</a:t>
                      </a:r>
                    </a:p>
                    <a:p>
                      <a:r>
                        <a:rPr lang="en-GB" sz="1100" dirty="0"/>
                        <a:t>•</a:t>
                      </a:r>
                      <a:r>
                        <a:rPr lang="en-GB" sz="1100" baseline="0" dirty="0"/>
                        <a:t> </a:t>
                      </a:r>
                      <a:r>
                        <a:rPr lang="en-GB" sz="1100" dirty="0"/>
                        <a:t>Post-incident learning and actions. </a:t>
                      </a:r>
                    </a:p>
                    <a:p>
                      <a:r>
                        <a:rPr lang="en-GB" sz="1100" dirty="0"/>
                        <a:t>Whistleblowing complaints are notoriously complex and investigations are rarely straightforward, we will set out the legal parameters from both an employment law and regulatory perspective. </a:t>
                      </a:r>
                    </a:p>
                  </a:txBody>
                  <a:tcPr/>
                </a:tc>
                <a:tc>
                  <a:txBody>
                    <a:bodyPr/>
                    <a:lstStyle/>
                    <a:p>
                      <a:r>
                        <a:rPr lang="en-GB" sz="1100" b="1" dirty="0"/>
                        <a:t>Lead: </a:t>
                      </a:r>
                    </a:p>
                    <a:p>
                      <a:r>
                        <a:rPr lang="en-GB" sz="1100" dirty="0"/>
                        <a:t>Kate Meadowcroft</a:t>
                      </a:r>
                    </a:p>
                    <a:p>
                      <a:r>
                        <a:rPr lang="en-GB" sz="1100" b="1" dirty="0"/>
                        <a:t>Supported by:</a:t>
                      </a:r>
                    </a:p>
                    <a:p>
                      <a:r>
                        <a:rPr lang="en-GB" sz="1100" baseline="0" dirty="0"/>
                        <a:t>Simon Belfield</a:t>
                      </a:r>
                      <a:endParaRPr lang="en-GB" sz="1100"/>
                    </a:p>
                  </a:txBody>
                  <a:tcPr/>
                </a:tc>
                <a:tc>
                  <a:txBody>
                    <a:bodyPr/>
                    <a:lstStyle/>
                    <a:p>
                      <a:pPr lvl="0" algn="l">
                        <a:lnSpc>
                          <a:spcPct val="100000"/>
                        </a:lnSpc>
                        <a:spcBef>
                          <a:spcPts val="0"/>
                        </a:spcBef>
                        <a:spcAft>
                          <a:spcPts val="0"/>
                        </a:spcAft>
                        <a:buNone/>
                      </a:pPr>
                      <a:r>
                        <a:rPr kumimoji="0" lang="en-GB" sz="1100" b="0" i="0" u="none" strike="noStrike" kern="1200" cap="none" spc="0" normalizeH="0" baseline="0" noProof="0" dirty="0">
                          <a:ln>
                            <a:noFill/>
                          </a:ln>
                          <a:solidFill>
                            <a:srgbClr val="000000"/>
                          </a:solidFill>
                          <a:effectLst/>
                          <a:uLnTx/>
                          <a:uFillTx/>
                          <a:latin typeface="Open Sans"/>
                        </a:rPr>
                        <a:t>External </a:t>
                      </a:r>
                      <a:r>
                        <a:rPr lang="en-GB" sz="1100" b="0" i="0" u="none" strike="noStrike" kern="1200" cap="none" spc="0" normalizeH="0" baseline="0" noProof="0" dirty="0">
                          <a:ln>
                            <a:noFill/>
                          </a:ln>
                          <a:solidFill>
                            <a:srgbClr val="000000"/>
                          </a:solidFill>
                          <a:effectLst/>
                          <a:uLnTx/>
                          <a:uFillTx/>
                          <a:latin typeface="Open Sans"/>
                        </a:rPr>
                        <a:t>(open)</a:t>
                      </a:r>
                    </a:p>
                    <a:p>
                      <a:pPr marL="0" marR="0" lvl="0" indent="0" algn="l">
                        <a:lnSpc>
                          <a:spcPct val="100000"/>
                        </a:lnSpc>
                        <a:spcBef>
                          <a:spcPts val="0"/>
                        </a:spcBef>
                        <a:spcAft>
                          <a:spcPts val="0"/>
                        </a:spcAft>
                        <a:buNone/>
                      </a:pPr>
                      <a:r>
                        <a:rPr lang="en-GB" sz="1100" b="0" i="0" u="none" strike="noStrike" kern="1200" cap="none" spc="0" normalizeH="0" baseline="0" noProof="0" dirty="0">
                          <a:ln>
                            <a:noFill/>
                          </a:ln>
                          <a:solidFill>
                            <a:srgbClr val="000000"/>
                          </a:solidFill>
                          <a:effectLst/>
                          <a:uLnTx/>
                          <a:uFillTx/>
                          <a:hlinkClick r:id="rId4"/>
                        </a:rPr>
                        <a:t>https://attendee.gotowebinar.com/register/8677649675300239198</a:t>
                      </a:r>
                      <a:r>
                        <a:rPr lang="en-GB" sz="1100" b="0" i="0" u="none" strike="noStrike" kern="1200" cap="none" spc="0" normalizeH="0" baseline="0" noProof="0" dirty="0">
                          <a:ln>
                            <a:noFill/>
                          </a:ln>
                          <a:solidFill>
                            <a:srgbClr val="000000"/>
                          </a:solidFill>
                          <a:effectLst/>
                          <a:uLnTx/>
                          <a:uFillTx/>
                        </a:rPr>
                        <a:t> </a:t>
                      </a:r>
                      <a:endParaRPr kumimoji="0"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4093574107"/>
                  </a:ext>
                </a:extLst>
              </a:tr>
            </a:tbl>
          </a:graphicData>
        </a:graphic>
      </p:graphicFrame>
      <p:sp>
        <p:nvSpPr>
          <p:cNvPr id="4" name="Slide Number Placeholder 3">
            <a:extLst>
              <a:ext uri="{FF2B5EF4-FFF2-40B4-BE49-F238E27FC236}">
                <a16:creationId xmlns:a16="http://schemas.microsoft.com/office/drawing/2014/main" id="{D6242F85-00DE-95E4-88E4-48D9B5D580C7}"/>
              </a:ext>
            </a:extLst>
          </p:cNvPr>
          <p:cNvSpPr>
            <a:spLocks noGrp="1"/>
          </p:cNvSpPr>
          <p:nvPr>
            <p:ph type="sldNum" sz="quarter" idx="11"/>
          </p:nvPr>
        </p:nvSpPr>
        <p:spPr/>
        <p:txBody>
          <a:bodyPr/>
          <a:lstStyle/>
          <a:p>
            <a:fld id="{9F42F5A6-819A-9F4C-9225-88E3002428E4}" type="slidenum">
              <a:rPr lang="en-US" smtClean="0"/>
              <a:pPr/>
              <a:t>15</a:t>
            </a:fld>
            <a:endParaRPr lang="en-US"/>
          </a:p>
        </p:txBody>
      </p:sp>
    </p:spTree>
    <p:extLst>
      <p:ext uri="{BB962C8B-B14F-4D97-AF65-F5344CB8AC3E}">
        <p14:creationId xmlns:p14="http://schemas.microsoft.com/office/powerpoint/2010/main" val="4225486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December 2025</a:t>
            </a:r>
          </a:p>
        </p:txBody>
      </p:sp>
      <p:sp>
        <p:nvSpPr>
          <p:cNvPr id="3" name="Footer Placeholder 2"/>
          <p:cNvSpPr>
            <a:spLocks noGrp="1"/>
          </p:cNvSpPr>
          <p:nvPr>
            <p:ph type="ftr" sz="quarter" idx="10"/>
          </p:nvPr>
        </p:nvSpPr>
        <p:spPr/>
        <p:txBody>
          <a:bodyPr/>
          <a:lstStyle/>
          <a:p>
            <a:r>
              <a:rPr lang="en-GB"/>
              <a:t>DWF Public Sector Webinar Series 2025</a:t>
            </a:r>
            <a:endParaRPr lang="en-US" b="1">
              <a:solidFill>
                <a:schemeClr val="accent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037747961"/>
              </p:ext>
            </p:extLst>
          </p:nvPr>
        </p:nvGraphicFramePr>
        <p:xfrm>
          <a:off x="560291" y="1474353"/>
          <a:ext cx="10938718" cy="1129422"/>
        </p:xfrm>
        <a:graphic>
          <a:graphicData uri="http://schemas.openxmlformats.org/drawingml/2006/table">
            <a:tbl>
              <a:tblPr firstRow="1" bandRow="1">
                <a:tableStyleId>{5C22544A-7EE6-4342-B048-85BDC9FD1C3A}</a:tableStyleId>
              </a:tblPr>
              <a:tblGrid>
                <a:gridCol w="1573309">
                  <a:extLst>
                    <a:ext uri="{9D8B030D-6E8A-4147-A177-3AD203B41FA5}">
                      <a16:colId xmlns:a16="http://schemas.microsoft.com/office/drawing/2014/main" val="1076755128"/>
                    </a:ext>
                  </a:extLst>
                </a:gridCol>
                <a:gridCol w="1566333">
                  <a:extLst>
                    <a:ext uri="{9D8B030D-6E8A-4147-A177-3AD203B41FA5}">
                      <a16:colId xmlns:a16="http://schemas.microsoft.com/office/drawing/2014/main" val="217903979"/>
                    </a:ext>
                  </a:extLst>
                </a:gridCol>
                <a:gridCol w="4656667">
                  <a:extLst>
                    <a:ext uri="{9D8B030D-6E8A-4147-A177-3AD203B41FA5}">
                      <a16:colId xmlns:a16="http://schemas.microsoft.com/office/drawing/2014/main" val="189219365"/>
                    </a:ext>
                  </a:extLst>
                </a:gridCol>
                <a:gridCol w="1357647">
                  <a:extLst>
                    <a:ext uri="{9D8B030D-6E8A-4147-A177-3AD203B41FA5}">
                      <a16:colId xmlns:a16="http://schemas.microsoft.com/office/drawing/2014/main" val="315954810"/>
                    </a:ext>
                  </a:extLst>
                </a:gridCol>
                <a:gridCol w="1784762">
                  <a:extLst>
                    <a:ext uri="{9D8B030D-6E8A-4147-A177-3AD203B41FA5}">
                      <a16:colId xmlns:a16="http://schemas.microsoft.com/office/drawing/2014/main" val="3540409076"/>
                    </a:ext>
                  </a:extLst>
                </a:gridCol>
              </a:tblGrid>
              <a:tr h="367422">
                <a:tc>
                  <a:txBody>
                    <a:bodyPr/>
                    <a:lstStyle/>
                    <a:p>
                      <a:r>
                        <a:rPr lang="en-GB" sz="1400" dirty="0"/>
                        <a:t>Date</a:t>
                      </a:r>
                    </a:p>
                  </a:txBody>
                  <a:tcPr/>
                </a:tc>
                <a:tc>
                  <a:txBody>
                    <a:bodyPr/>
                    <a:lstStyle/>
                    <a:p>
                      <a:r>
                        <a:rPr lang="en-GB" sz="1400" dirty="0"/>
                        <a:t>Topic</a:t>
                      </a:r>
                    </a:p>
                  </a:txBody>
                  <a:tcPr/>
                </a:tc>
                <a:tc>
                  <a:txBody>
                    <a:bodyPr/>
                    <a:lstStyle/>
                    <a:p>
                      <a:r>
                        <a:rPr lang="en-GB" sz="1400" dirty="0"/>
                        <a:t>Summary</a:t>
                      </a:r>
                    </a:p>
                  </a:txBody>
                  <a:tcPr/>
                </a:tc>
                <a:tc>
                  <a:txBody>
                    <a:bodyPr/>
                    <a:lstStyle/>
                    <a:p>
                      <a:r>
                        <a:rPr lang="en-GB" sz="1400" dirty="0"/>
                        <a:t>Speakers</a:t>
                      </a:r>
                    </a:p>
                  </a:txBody>
                  <a:tcPr/>
                </a:tc>
                <a:tc>
                  <a:txBody>
                    <a:bodyPr/>
                    <a:lstStyle/>
                    <a:p>
                      <a:r>
                        <a:rPr lang="en-GB" sz="1400" dirty="0"/>
                        <a:t>Audience &amp; Link</a:t>
                      </a:r>
                    </a:p>
                  </a:txBody>
                  <a:tcPr/>
                </a:tc>
                <a:extLst>
                  <a:ext uri="{0D108BD9-81ED-4DB2-BD59-A6C34878D82A}">
                    <a16:rowId xmlns:a16="http://schemas.microsoft.com/office/drawing/2014/main" val="216416753"/>
                  </a:ext>
                </a:extLst>
              </a:tr>
              <a:tr h="640800">
                <a:tc>
                  <a:txBody>
                    <a:bodyPr/>
                    <a:lstStyle/>
                    <a:p>
                      <a:r>
                        <a:rPr lang="en-GB" sz="1100" dirty="0"/>
                        <a:t>3 December 2025</a:t>
                      </a:r>
                      <a:br>
                        <a:rPr lang="en-GB" sz="1100" dirty="0"/>
                      </a:br>
                      <a:r>
                        <a:rPr lang="en-GB" sz="1100" baseline="0" dirty="0"/>
                        <a:t>11:00 – 12:00</a:t>
                      </a:r>
                      <a:endParaRPr lang="en-GB" sz="1100" dirty="0"/>
                    </a:p>
                  </a:txBody>
                  <a:tcPr/>
                </a:tc>
                <a:tc>
                  <a:txBody>
                    <a:bodyPr/>
                    <a:lstStyle/>
                    <a:p>
                      <a:r>
                        <a:rPr lang="en-GB" sz="1100" b="1" dirty="0"/>
                        <a:t>The Procurement Act 2023 – End</a:t>
                      </a:r>
                      <a:r>
                        <a:rPr lang="en-GB" sz="1100" b="1" baseline="0" dirty="0"/>
                        <a:t> of Year review!</a:t>
                      </a:r>
                      <a:endParaRPr lang="en-GB" sz="1100" b="1" dirty="0"/>
                    </a:p>
                  </a:txBody>
                  <a:tcPr/>
                </a:tc>
                <a:tc>
                  <a:txBody>
                    <a:bodyPr/>
                    <a:lstStyle/>
                    <a:p>
                      <a:r>
                        <a:rPr lang="en-GB" sz="1100" dirty="0"/>
                        <a:t>This webinar will provide an end of 2024</a:t>
                      </a:r>
                      <a:r>
                        <a:rPr lang="en-GB" sz="1100" baseline="0" dirty="0"/>
                        <a:t> round up on the implications arising from the 2023 Act for procurement practitioners. </a:t>
                      </a: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Lead: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Colin Murray</a:t>
                      </a:r>
                    </a:p>
                    <a:p>
                      <a:r>
                        <a:rPr lang="en-GB" sz="1100" b="1" dirty="0"/>
                        <a:t>Supported by: </a:t>
                      </a:r>
                    </a:p>
                    <a:p>
                      <a:r>
                        <a:rPr lang="en-GB" sz="1100" dirty="0"/>
                        <a:t>Special Guests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mn-ea"/>
                          <a:cs typeface="+mn-cs"/>
                        </a:rPr>
                        <a:t>External (open)</a:t>
                      </a:r>
                    </a:p>
                    <a:p>
                      <a:pPr marL="0" marR="0" lvl="0" indent="0" algn="l">
                        <a:lnSpc>
                          <a:spcPct val="100000"/>
                        </a:lnSpc>
                        <a:spcBef>
                          <a:spcPts val="0"/>
                        </a:spcBef>
                        <a:spcAft>
                          <a:spcPts val="0"/>
                        </a:spcAft>
                        <a:buNone/>
                      </a:pPr>
                      <a:r>
                        <a:rPr lang="en-GB" sz="1100" b="0" i="0" u="none" strike="noStrike" kern="1200" cap="none" spc="0" normalizeH="0" baseline="0" noProof="0" dirty="0">
                          <a:ln>
                            <a:noFill/>
                          </a:ln>
                          <a:solidFill>
                            <a:srgbClr val="000000"/>
                          </a:solidFill>
                          <a:effectLst/>
                          <a:uLnTx/>
                          <a:uFillTx/>
                          <a:hlinkClick r:id="rId2"/>
                        </a:rPr>
                        <a:t>https://attendee.gotowebinar.com/register/2264524905436319574</a:t>
                      </a:r>
                      <a:r>
                        <a:rPr lang="en-GB" sz="1100" b="0" i="0" u="none" strike="noStrike" kern="1200" cap="none" spc="0" normalizeH="0" baseline="0" noProof="0" dirty="0">
                          <a:ln>
                            <a:noFill/>
                          </a:ln>
                          <a:solidFill>
                            <a:srgbClr val="000000"/>
                          </a:solidFill>
                          <a:effectLst/>
                          <a:uLnTx/>
                          <a:uFillTx/>
                        </a:rPr>
                        <a:t> </a:t>
                      </a:r>
                      <a:endParaRPr lang="en-GB"/>
                    </a:p>
                  </a:txBody>
                  <a:tcPr/>
                </a:tc>
                <a:extLst>
                  <a:ext uri="{0D108BD9-81ED-4DB2-BD59-A6C34878D82A}">
                    <a16:rowId xmlns:a16="http://schemas.microsoft.com/office/drawing/2014/main" val="1274074614"/>
                  </a:ext>
                </a:extLst>
              </a:tr>
            </a:tbl>
          </a:graphicData>
        </a:graphic>
      </p:graphicFrame>
      <p:sp>
        <p:nvSpPr>
          <p:cNvPr id="4" name="Slide Number Placeholder 3">
            <a:extLst>
              <a:ext uri="{FF2B5EF4-FFF2-40B4-BE49-F238E27FC236}">
                <a16:creationId xmlns:a16="http://schemas.microsoft.com/office/drawing/2014/main" id="{05C12FF6-1A5E-823C-1AE8-7C42979F73B1}"/>
              </a:ext>
            </a:extLst>
          </p:cNvPr>
          <p:cNvSpPr>
            <a:spLocks noGrp="1"/>
          </p:cNvSpPr>
          <p:nvPr>
            <p:ph type="sldNum" sz="quarter" idx="11"/>
          </p:nvPr>
        </p:nvSpPr>
        <p:spPr/>
        <p:txBody>
          <a:bodyPr/>
          <a:lstStyle/>
          <a:p>
            <a:fld id="{9F42F5A6-819A-9F4C-9225-88E3002428E4}" type="slidenum">
              <a:rPr lang="en-US" smtClean="0"/>
              <a:pPr/>
              <a:t>16</a:t>
            </a:fld>
            <a:endParaRPr lang="en-US"/>
          </a:p>
        </p:txBody>
      </p:sp>
    </p:spTree>
    <p:extLst>
      <p:ext uri="{BB962C8B-B14F-4D97-AF65-F5344CB8AC3E}">
        <p14:creationId xmlns:p14="http://schemas.microsoft.com/office/powerpoint/2010/main" val="3275773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book</a:t>
            </a:r>
          </a:p>
        </p:txBody>
      </p:sp>
      <p:sp>
        <p:nvSpPr>
          <p:cNvPr id="3" name="Footer Placeholder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DWF Law LLP |  Public Sector Webinars</a:t>
            </a:r>
            <a:endParaRPr kumimoji="0" lang="en-US" sz="1100" b="0"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Slide Number Placeholder 3"/>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42F5A6-819A-9F4C-9225-88E3002428E4}" type="slidenum">
              <a:rPr kumimoji="0" lang="en-US" sz="1100" b="1" i="0" u="none" strike="noStrike" kern="1200" cap="none" spc="0" normalizeH="0" baseline="0" noProof="0" smtClean="0">
                <a:ln>
                  <a:noFill/>
                </a:ln>
                <a:solidFill>
                  <a:srgbClr val="D60056"/>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100" b="1" i="0" u="none" strike="noStrike" kern="1200" cap="none" spc="0" normalizeH="0" baseline="0" noProof="0" dirty="0">
              <a:ln>
                <a:noFill/>
              </a:ln>
              <a:solidFill>
                <a:srgbClr val="D60056"/>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5" name="Rectangle 4"/>
          <p:cNvSpPr/>
          <p:nvPr/>
        </p:nvSpPr>
        <p:spPr>
          <a:xfrm>
            <a:off x="514012" y="1465616"/>
            <a:ext cx="6476549" cy="320087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93250"/>
                </a:solidFill>
                <a:effectLst/>
                <a:uLnTx/>
                <a:uFillTx/>
                <a:latin typeface="Merriweather Light"/>
                <a:ea typeface="+mn-ea"/>
                <a:cs typeface="+mn-cs"/>
              </a:rPr>
              <a:t>Most of the sessions advertised in this brochure will be delivered online. You can register to attend the sessions by clicking the registration link in the right hand column. Please note that sessions marked “</a:t>
            </a:r>
            <a:r>
              <a:rPr kumimoji="0" lang="en-GB" sz="1600" b="1" i="0" u="none" strike="noStrike" kern="1200" cap="none" spc="0" normalizeH="0" baseline="0" noProof="0" dirty="0">
                <a:ln>
                  <a:noFill/>
                </a:ln>
                <a:solidFill>
                  <a:srgbClr val="093250"/>
                </a:solidFill>
                <a:effectLst/>
                <a:uLnTx/>
                <a:uFillTx/>
                <a:latin typeface="Merriweather Light"/>
                <a:ea typeface="+mn-ea"/>
                <a:cs typeface="+mn-cs"/>
              </a:rPr>
              <a:t>EM </a:t>
            </a:r>
            <a:r>
              <a:rPr kumimoji="0" lang="en-GB" sz="1600" b="1" i="0" u="none" strike="noStrike" kern="1200" cap="none" spc="0" normalizeH="0" baseline="0" noProof="0" dirty="0" err="1">
                <a:ln>
                  <a:noFill/>
                </a:ln>
                <a:solidFill>
                  <a:srgbClr val="093250"/>
                </a:solidFill>
                <a:effectLst/>
                <a:uLnTx/>
                <a:uFillTx/>
                <a:latin typeface="Merriweather Light"/>
                <a:ea typeface="+mn-ea"/>
                <a:cs typeface="+mn-cs"/>
              </a:rPr>
              <a:t>LawShare</a:t>
            </a:r>
            <a:r>
              <a:rPr kumimoji="0" lang="en-GB" sz="1600" b="1" i="0" u="none" strike="noStrike" kern="1200" cap="none" spc="0" normalizeH="0" baseline="0" noProof="0" dirty="0">
                <a:ln>
                  <a:noFill/>
                </a:ln>
                <a:solidFill>
                  <a:srgbClr val="093250"/>
                </a:solidFill>
                <a:effectLst/>
                <a:uLnTx/>
                <a:uFillTx/>
                <a:latin typeface="Merriweather Light"/>
                <a:ea typeface="+mn-ea"/>
                <a:cs typeface="+mn-cs"/>
              </a:rPr>
              <a:t> Members Only</a:t>
            </a:r>
            <a:r>
              <a:rPr kumimoji="0" lang="en-GB" sz="1600" b="0" i="0" u="none" strike="noStrike" kern="1200" cap="none" spc="0" normalizeH="0" baseline="0" noProof="0" dirty="0">
                <a:ln>
                  <a:noFill/>
                </a:ln>
                <a:solidFill>
                  <a:srgbClr val="093250"/>
                </a:solidFill>
                <a:effectLst/>
                <a:uLnTx/>
                <a:uFillTx/>
                <a:latin typeface="Merriweather Light"/>
                <a:ea typeface="+mn-ea"/>
                <a:cs typeface="+mn-cs"/>
              </a:rPr>
              <a:t>” are only available to organisations who are members of the East Midlands Law Share (EMLS) Framework.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93250"/>
              </a:solidFill>
              <a:effectLst/>
              <a:uLnTx/>
              <a:uFillTx/>
              <a:latin typeface="Merriweather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How to Book EM </a:t>
            </a:r>
            <a:r>
              <a:rPr kumimoji="0" lang="en-GB" sz="1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LawShare</a:t>
            </a: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only events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Booking for EMLS courses is made via the </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hlinkClick r:id="rId2"/>
              </a:rPr>
              <a:t>EMLS website</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please click the link  to reserve your place. Please note, to view the full event details and register you will need to have an EMLS account.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How to set up a new EM </a:t>
            </a:r>
            <a:r>
              <a:rPr kumimoji="0" lang="en-GB" sz="1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Lawshare</a:t>
            </a: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account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Follow the instruction through this link </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hlinkClick r:id="rId3"/>
              </a:rPr>
              <a:t>https://emlawshare.co.uk/register/individual/</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If you already have an account and are having problems logging in please click on this link </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hlinkClick r:id="rId4"/>
              </a:rPr>
              <a:t>https://emlawshare.co.uk/login/?action=lostpassword</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44467" r="13373"/>
          <a:stretch/>
        </p:blipFill>
        <p:spPr>
          <a:xfrm>
            <a:off x="7035691" y="0"/>
            <a:ext cx="5140118" cy="6858000"/>
          </a:xfrm>
          <a:prstGeom prst="rect">
            <a:avLst/>
          </a:prstGeom>
        </p:spPr>
      </p:pic>
      <p:sp>
        <p:nvSpPr>
          <p:cNvPr id="7" name="TextBox 6"/>
          <p:cNvSpPr txBox="1"/>
          <p:nvPr/>
        </p:nvSpPr>
        <p:spPr>
          <a:xfrm>
            <a:off x="514012" y="5265033"/>
            <a:ext cx="2678272"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D60056"/>
                </a:solidFill>
                <a:effectLst/>
                <a:uLnTx/>
                <a:uFillTx/>
                <a:latin typeface="Arial" panose="020B0604020202020204" pitchFamily="34" charset="0"/>
                <a:ea typeface="+mn-ea"/>
                <a:cs typeface="+mn-cs"/>
              </a:rPr>
              <a:t>Follow 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You can follow the </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hlinkClick r:id="rId6"/>
              </a:rPr>
              <a:t>DWF LinkedIn </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channel to keep you up to date with the latest insights and commentary from across the sector. </a:t>
            </a:r>
          </a:p>
        </p:txBody>
      </p:sp>
      <p:sp>
        <p:nvSpPr>
          <p:cNvPr id="8" name="Rounded Rectangle 7"/>
          <p:cNvSpPr/>
          <p:nvPr/>
        </p:nvSpPr>
        <p:spPr>
          <a:xfrm>
            <a:off x="2131797" y="4806528"/>
            <a:ext cx="2823588" cy="401650"/>
          </a:xfrm>
          <a:prstGeom prst="roundRect">
            <a:avLst>
              <a:gd name="adj" fmla="val 50000"/>
            </a:avLst>
          </a:prstGeom>
          <a:solidFill>
            <a:srgbClr val="F5B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9" name="Freeform 54"/>
          <p:cNvSpPr>
            <a:spLocks noEditPoints="1"/>
          </p:cNvSpPr>
          <p:nvPr/>
        </p:nvSpPr>
        <p:spPr bwMode="auto">
          <a:xfrm>
            <a:off x="4320542" y="5084433"/>
            <a:ext cx="208856" cy="272346"/>
          </a:xfrm>
          <a:custGeom>
            <a:avLst/>
            <a:gdLst>
              <a:gd name="T0" fmla="*/ 128 w 130"/>
              <a:gd name="T1" fmla="*/ 121 h 210"/>
              <a:gd name="T2" fmla="*/ 11 w 130"/>
              <a:gd name="T3" fmla="*/ 3 h 210"/>
              <a:gd name="T4" fmla="*/ 0 w 130"/>
              <a:gd name="T5" fmla="*/ 8 h 210"/>
              <a:gd name="T6" fmla="*/ 0 w 130"/>
              <a:gd name="T7" fmla="*/ 169 h 210"/>
              <a:gd name="T8" fmla="*/ 7 w 130"/>
              <a:gd name="T9" fmla="*/ 175 h 210"/>
              <a:gd name="T10" fmla="*/ 11 w 130"/>
              <a:gd name="T11" fmla="*/ 174 h 210"/>
              <a:gd name="T12" fmla="*/ 43 w 130"/>
              <a:gd name="T13" fmla="*/ 145 h 210"/>
              <a:gd name="T14" fmla="*/ 70 w 130"/>
              <a:gd name="T15" fmla="*/ 207 h 210"/>
              <a:gd name="T16" fmla="*/ 72 w 130"/>
              <a:gd name="T17" fmla="*/ 210 h 210"/>
              <a:gd name="T18" fmla="*/ 74 w 130"/>
              <a:gd name="T19" fmla="*/ 210 h 210"/>
              <a:gd name="T20" fmla="*/ 76 w 130"/>
              <a:gd name="T21" fmla="*/ 210 h 210"/>
              <a:gd name="T22" fmla="*/ 104 w 130"/>
              <a:gd name="T23" fmla="*/ 198 h 210"/>
              <a:gd name="T24" fmla="*/ 106 w 130"/>
              <a:gd name="T25" fmla="*/ 192 h 210"/>
              <a:gd name="T26" fmla="*/ 80 w 130"/>
              <a:gd name="T27" fmla="*/ 132 h 210"/>
              <a:gd name="T28" fmla="*/ 124 w 130"/>
              <a:gd name="T29" fmla="*/ 132 h 210"/>
              <a:gd name="T30" fmla="*/ 130 w 130"/>
              <a:gd name="T31" fmla="*/ 125 h 210"/>
              <a:gd name="T32" fmla="*/ 128 w 130"/>
              <a:gd name="T33" fmla="*/ 121 h 210"/>
              <a:gd name="T34" fmla="*/ 128 w 130"/>
              <a:gd name="T35" fmla="*/ 121 h 210"/>
              <a:gd name="T36" fmla="*/ 128 w 130"/>
              <a:gd name="T37" fmla="*/ 12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210">
                <a:moveTo>
                  <a:pt x="128" y="121"/>
                </a:moveTo>
                <a:cubicBezTo>
                  <a:pt x="11" y="3"/>
                  <a:pt x="11" y="3"/>
                  <a:pt x="11" y="3"/>
                </a:cubicBezTo>
                <a:cubicBezTo>
                  <a:pt x="7" y="0"/>
                  <a:pt x="0" y="3"/>
                  <a:pt x="0" y="8"/>
                </a:cubicBezTo>
                <a:cubicBezTo>
                  <a:pt x="0" y="169"/>
                  <a:pt x="0" y="169"/>
                  <a:pt x="0" y="169"/>
                </a:cubicBezTo>
                <a:cubicBezTo>
                  <a:pt x="0" y="172"/>
                  <a:pt x="3" y="175"/>
                  <a:pt x="7" y="175"/>
                </a:cubicBezTo>
                <a:cubicBezTo>
                  <a:pt x="8" y="175"/>
                  <a:pt x="10" y="175"/>
                  <a:pt x="11" y="174"/>
                </a:cubicBezTo>
                <a:cubicBezTo>
                  <a:pt x="43" y="145"/>
                  <a:pt x="43" y="145"/>
                  <a:pt x="43" y="145"/>
                </a:cubicBezTo>
                <a:cubicBezTo>
                  <a:pt x="70" y="207"/>
                  <a:pt x="70" y="207"/>
                  <a:pt x="70" y="207"/>
                </a:cubicBezTo>
                <a:cubicBezTo>
                  <a:pt x="70" y="209"/>
                  <a:pt x="71" y="209"/>
                  <a:pt x="72" y="210"/>
                </a:cubicBezTo>
                <a:cubicBezTo>
                  <a:pt x="73" y="210"/>
                  <a:pt x="73" y="210"/>
                  <a:pt x="74" y="210"/>
                </a:cubicBezTo>
                <a:cubicBezTo>
                  <a:pt x="75" y="210"/>
                  <a:pt x="75" y="210"/>
                  <a:pt x="76" y="210"/>
                </a:cubicBezTo>
                <a:cubicBezTo>
                  <a:pt x="104" y="198"/>
                  <a:pt x="104" y="198"/>
                  <a:pt x="104" y="198"/>
                </a:cubicBezTo>
                <a:cubicBezTo>
                  <a:pt x="106" y="197"/>
                  <a:pt x="107" y="194"/>
                  <a:pt x="106" y="192"/>
                </a:cubicBezTo>
                <a:cubicBezTo>
                  <a:pt x="80" y="132"/>
                  <a:pt x="80" y="132"/>
                  <a:pt x="80" y="132"/>
                </a:cubicBezTo>
                <a:cubicBezTo>
                  <a:pt x="124" y="132"/>
                  <a:pt x="124" y="132"/>
                  <a:pt x="124" y="132"/>
                </a:cubicBezTo>
                <a:cubicBezTo>
                  <a:pt x="127" y="132"/>
                  <a:pt x="130" y="129"/>
                  <a:pt x="130" y="125"/>
                </a:cubicBezTo>
                <a:cubicBezTo>
                  <a:pt x="130" y="124"/>
                  <a:pt x="130" y="123"/>
                  <a:pt x="128" y="121"/>
                </a:cubicBezTo>
                <a:close/>
                <a:moveTo>
                  <a:pt x="128" y="121"/>
                </a:moveTo>
                <a:cubicBezTo>
                  <a:pt x="128" y="121"/>
                  <a:pt x="128" y="121"/>
                  <a:pt x="128" y="121"/>
                </a:cubicBezTo>
              </a:path>
            </a:pathLst>
          </a:custGeom>
          <a:solidFill>
            <a:schemeClr val="accent1"/>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Light"/>
              <a:ea typeface="+mn-ea"/>
              <a:cs typeface="+mn-cs"/>
            </a:endParaRPr>
          </a:p>
        </p:txBody>
      </p:sp>
      <p:sp>
        <p:nvSpPr>
          <p:cNvPr id="10" name="Title 1">
            <a:extLst>
              <a:ext uri="{FF2B5EF4-FFF2-40B4-BE49-F238E27FC236}">
                <a16:creationId xmlns:a16="http://schemas.microsoft.com/office/drawing/2014/main" id="{1DBD2ED3-9A25-AC45-BFF4-70FC0E5B959F}"/>
              </a:ext>
            </a:extLst>
          </p:cNvPr>
          <p:cNvSpPr txBox="1">
            <a:spLocks/>
          </p:cNvSpPr>
          <p:nvPr/>
        </p:nvSpPr>
        <p:spPr>
          <a:xfrm>
            <a:off x="2131796" y="4863383"/>
            <a:ext cx="2823588" cy="295580"/>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D60056"/>
                </a:solidFill>
                <a:effectLst/>
                <a:uLnTx/>
                <a:uFillTx/>
                <a:latin typeface="Merriweather Light" pitchFamily="2" charset="77"/>
                <a:ea typeface="+mj-ea"/>
                <a:cs typeface="+mj-cs"/>
              </a:rPr>
              <a:t>Contact us…</a:t>
            </a:r>
          </a:p>
        </p:txBody>
      </p:sp>
      <p:sp>
        <p:nvSpPr>
          <p:cNvPr id="11" name="TextBox 10"/>
          <p:cNvSpPr txBox="1"/>
          <p:nvPr/>
        </p:nvSpPr>
        <p:spPr>
          <a:xfrm>
            <a:off x="4264494" y="5426416"/>
            <a:ext cx="2586291" cy="5693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D60056"/>
                </a:solidFill>
                <a:effectLst/>
                <a:uLnTx/>
                <a:uFillTx/>
                <a:latin typeface="Arial" panose="020B0604020202020204" pitchFamily="34" charset="0"/>
                <a:ea typeface="+mn-ea"/>
                <a:cs typeface="+mn-cs"/>
              </a:rPr>
              <a:t>Keep in touch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Make sure you sign up to receive the DWF event invitations and newsletters </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hlinkClick r:id="rId7"/>
              </a:rPr>
              <a:t>here</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12" name="Freeform 54"/>
          <p:cNvSpPr>
            <a:spLocks noEditPoints="1"/>
          </p:cNvSpPr>
          <p:nvPr/>
        </p:nvSpPr>
        <p:spPr bwMode="auto">
          <a:xfrm flipH="1">
            <a:off x="2526771" y="5102887"/>
            <a:ext cx="205607" cy="266992"/>
          </a:xfrm>
          <a:custGeom>
            <a:avLst/>
            <a:gdLst>
              <a:gd name="T0" fmla="*/ 128 w 130"/>
              <a:gd name="T1" fmla="*/ 121 h 210"/>
              <a:gd name="T2" fmla="*/ 11 w 130"/>
              <a:gd name="T3" fmla="*/ 3 h 210"/>
              <a:gd name="T4" fmla="*/ 0 w 130"/>
              <a:gd name="T5" fmla="*/ 8 h 210"/>
              <a:gd name="T6" fmla="*/ 0 w 130"/>
              <a:gd name="T7" fmla="*/ 169 h 210"/>
              <a:gd name="T8" fmla="*/ 7 w 130"/>
              <a:gd name="T9" fmla="*/ 175 h 210"/>
              <a:gd name="T10" fmla="*/ 11 w 130"/>
              <a:gd name="T11" fmla="*/ 174 h 210"/>
              <a:gd name="T12" fmla="*/ 43 w 130"/>
              <a:gd name="T13" fmla="*/ 145 h 210"/>
              <a:gd name="T14" fmla="*/ 70 w 130"/>
              <a:gd name="T15" fmla="*/ 207 h 210"/>
              <a:gd name="T16" fmla="*/ 72 w 130"/>
              <a:gd name="T17" fmla="*/ 210 h 210"/>
              <a:gd name="T18" fmla="*/ 74 w 130"/>
              <a:gd name="T19" fmla="*/ 210 h 210"/>
              <a:gd name="T20" fmla="*/ 76 w 130"/>
              <a:gd name="T21" fmla="*/ 210 h 210"/>
              <a:gd name="T22" fmla="*/ 104 w 130"/>
              <a:gd name="T23" fmla="*/ 198 h 210"/>
              <a:gd name="T24" fmla="*/ 106 w 130"/>
              <a:gd name="T25" fmla="*/ 192 h 210"/>
              <a:gd name="T26" fmla="*/ 80 w 130"/>
              <a:gd name="T27" fmla="*/ 132 h 210"/>
              <a:gd name="T28" fmla="*/ 124 w 130"/>
              <a:gd name="T29" fmla="*/ 132 h 210"/>
              <a:gd name="T30" fmla="*/ 130 w 130"/>
              <a:gd name="T31" fmla="*/ 125 h 210"/>
              <a:gd name="T32" fmla="*/ 128 w 130"/>
              <a:gd name="T33" fmla="*/ 121 h 210"/>
              <a:gd name="T34" fmla="*/ 128 w 130"/>
              <a:gd name="T35" fmla="*/ 121 h 210"/>
              <a:gd name="T36" fmla="*/ 128 w 130"/>
              <a:gd name="T37" fmla="*/ 12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210">
                <a:moveTo>
                  <a:pt x="128" y="121"/>
                </a:moveTo>
                <a:cubicBezTo>
                  <a:pt x="11" y="3"/>
                  <a:pt x="11" y="3"/>
                  <a:pt x="11" y="3"/>
                </a:cubicBezTo>
                <a:cubicBezTo>
                  <a:pt x="7" y="0"/>
                  <a:pt x="0" y="3"/>
                  <a:pt x="0" y="8"/>
                </a:cubicBezTo>
                <a:cubicBezTo>
                  <a:pt x="0" y="169"/>
                  <a:pt x="0" y="169"/>
                  <a:pt x="0" y="169"/>
                </a:cubicBezTo>
                <a:cubicBezTo>
                  <a:pt x="0" y="172"/>
                  <a:pt x="3" y="175"/>
                  <a:pt x="7" y="175"/>
                </a:cubicBezTo>
                <a:cubicBezTo>
                  <a:pt x="8" y="175"/>
                  <a:pt x="10" y="175"/>
                  <a:pt x="11" y="174"/>
                </a:cubicBezTo>
                <a:cubicBezTo>
                  <a:pt x="43" y="145"/>
                  <a:pt x="43" y="145"/>
                  <a:pt x="43" y="145"/>
                </a:cubicBezTo>
                <a:cubicBezTo>
                  <a:pt x="70" y="207"/>
                  <a:pt x="70" y="207"/>
                  <a:pt x="70" y="207"/>
                </a:cubicBezTo>
                <a:cubicBezTo>
                  <a:pt x="70" y="209"/>
                  <a:pt x="71" y="209"/>
                  <a:pt x="72" y="210"/>
                </a:cubicBezTo>
                <a:cubicBezTo>
                  <a:pt x="73" y="210"/>
                  <a:pt x="73" y="210"/>
                  <a:pt x="74" y="210"/>
                </a:cubicBezTo>
                <a:cubicBezTo>
                  <a:pt x="75" y="210"/>
                  <a:pt x="75" y="210"/>
                  <a:pt x="76" y="210"/>
                </a:cubicBezTo>
                <a:cubicBezTo>
                  <a:pt x="104" y="198"/>
                  <a:pt x="104" y="198"/>
                  <a:pt x="104" y="198"/>
                </a:cubicBezTo>
                <a:cubicBezTo>
                  <a:pt x="106" y="197"/>
                  <a:pt x="107" y="194"/>
                  <a:pt x="106" y="192"/>
                </a:cubicBezTo>
                <a:cubicBezTo>
                  <a:pt x="80" y="132"/>
                  <a:pt x="80" y="132"/>
                  <a:pt x="80" y="132"/>
                </a:cubicBezTo>
                <a:cubicBezTo>
                  <a:pt x="124" y="132"/>
                  <a:pt x="124" y="132"/>
                  <a:pt x="124" y="132"/>
                </a:cubicBezTo>
                <a:cubicBezTo>
                  <a:pt x="127" y="132"/>
                  <a:pt x="130" y="129"/>
                  <a:pt x="130" y="125"/>
                </a:cubicBezTo>
                <a:cubicBezTo>
                  <a:pt x="130" y="124"/>
                  <a:pt x="130" y="123"/>
                  <a:pt x="128" y="121"/>
                </a:cubicBezTo>
                <a:close/>
                <a:moveTo>
                  <a:pt x="128" y="121"/>
                </a:moveTo>
                <a:cubicBezTo>
                  <a:pt x="128" y="121"/>
                  <a:pt x="128" y="121"/>
                  <a:pt x="128" y="121"/>
                </a:cubicBezTo>
              </a:path>
            </a:pathLst>
          </a:custGeom>
          <a:solidFill>
            <a:schemeClr val="accent1"/>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Light"/>
              <a:ea typeface="+mn-ea"/>
              <a:cs typeface="+mn-cs"/>
            </a:endParaRPr>
          </a:p>
        </p:txBody>
      </p:sp>
    </p:spTree>
    <p:extLst>
      <p:ext uri="{BB962C8B-B14F-4D97-AF65-F5344CB8AC3E}">
        <p14:creationId xmlns:p14="http://schemas.microsoft.com/office/powerpoint/2010/main" val="1370223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p:cNvPicPr>
            <a:picLocks noGrp="1" noChangeAspect="1"/>
          </p:cNvPicPr>
          <p:nvPr>
            <p:ph type="pic" sz="quarter" idx="41"/>
          </p:nvPr>
        </p:nvPicPr>
        <p:blipFill>
          <a:blip r:embed="rId2">
            <a:extLst>
              <a:ext uri="{28A0092B-C50C-407E-A947-70E740481C1C}">
                <a14:useLocalDpi xmlns:a14="http://schemas.microsoft.com/office/drawing/2010/main" val="0"/>
              </a:ext>
            </a:extLst>
          </a:blip>
          <a:srcRect t="13" b="13"/>
          <a:stretch>
            <a:fillRect/>
          </a:stretch>
        </p:blipFill>
        <p:spPr/>
      </p:pic>
      <p:sp>
        <p:nvSpPr>
          <p:cNvPr id="3" name="Text Placeholder 2"/>
          <p:cNvSpPr>
            <a:spLocks noGrp="1"/>
          </p:cNvSpPr>
          <p:nvPr>
            <p:ph type="body" sz="quarter" idx="42"/>
          </p:nvPr>
        </p:nvSpPr>
        <p:spPr/>
        <p:txBody>
          <a:bodyPr/>
          <a:lstStyle/>
          <a:p>
            <a:r>
              <a:rPr lang="en-GB"/>
              <a:t>Jonathan Branton</a:t>
            </a:r>
          </a:p>
        </p:txBody>
      </p:sp>
      <p:sp>
        <p:nvSpPr>
          <p:cNvPr id="4" name="Text Placeholder 3"/>
          <p:cNvSpPr>
            <a:spLocks noGrp="1"/>
          </p:cNvSpPr>
          <p:nvPr>
            <p:ph type="body" sz="quarter" idx="43"/>
          </p:nvPr>
        </p:nvSpPr>
        <p:spPr>
          <a:xfrm>
            <a:off x="6723327" y="2182523"/>
            <a:ext cx="2088000" cy="338554"/>
          </a:xfrm>
        </p:spPr>
        <p:txBody>
          <a:bodyPr/>
          <a:lstStyle/>
          <a:p>
            <a:r>
              <a:rPr lang="en-GB"/>
              <a:t>Partner, Head of Government &amp; Public Sector </a:t>
            </a:r>
          </a:p>
        </p:txBody>
      </p:sp>
      <p:sp>
        <p:nvSpPr>
          <p:cNvPr id="6" name="Text Placeholder 5"/>
          <p:cNvSpPr>
            <a:spLocks noGrp="1"/>
          </p:cNvSpPr>
          <p:nvPr>
            <p:ph type="body" sz="quarter" idx="45"/>
          </p:nvPr>
        </p:nvSpPr>
        <p:spPr/>
        <p:txBody>
          <a:bodyPr/>
          <a:lstStyle/>
          <a:p>
            <a:r>
              <a:rPr lang="en-GB"/>
              <a:t>M +447736563202</a:t>
            </a:r>
          </a:p>
        </p:txBody>
      </p:sp>
      <p:sp>
        <p:nvSpPr>
          <p:cNvPr id="7" name="Text Placeholder 6"/>
          <p:cNvSpPr>
            <a:spLocks noGrp="1"/>
          </p:cNvSpPr>
          <p:nvPr>
            <p:ph type="body" sz="quarter" idx="46"/>
          </p:nvPr>
        </p:nvSpPr>
        <p:spPr/>
        <p:txBody>
          <a:bodyPr/>
          <a:lstStyle/>
          <a:p>
            <a:r>
              <a:rPr lang="en-GB" dirty="0" err="1" smtClean="0">
                <a:hlinkClick r:id="rId3"/>
              </a:rPr>
              <a:t>jonathan.branton@dwf.law</a:t>
            </a:r>
            <a:r>
              <a:rPr lang="en-GB" dirty="0" smtClean="0"/>
              <a:t> </a:t>
            </a:r>
            <a:endParaRPr lang="en-GB" dirty="0"/>
          </a:p>
        </p:txBody>
      </p:sp>
      <p:pic>
        <p:nvPicPr>
          <p:cNvPr id="29" name="Picture Placeholder 28"/>
          <p:cNvPicPr>
            <a:picLocks noGrp="1" noChangeAspect="1"/>
          </p:cNvPicPr>
          <p:nvPr>
            <p:ph type="pic" sz="quarter" idx="47"/>
          </p:nvPr>
        </p:nvPicPr>
        <p:blipFill>
          <a:blip r:embed="rId4">
            <a:extLst>
              <a:ext uri="{28A0092B-C50C-407E-A947-70E740481C1C}">
                <a14:useLocalDpi xmlns:a14="http://schemas.microsoft.com/office/drawing/2010/main" val="0"/>
              </a:ext>
            </a:extLst>
          </a:blip>
          <a:srcRect t="48" b="48"/>
          <a:stretch>
            <a:fillRect/>
          </a:stretch>
        </p:blipFill>
        <p:spPr/>
      </p:pic>
      <p:sp>
        <p:nvSpPr>
          <p:cNvPr id="9" name="Text Placeholder 8"/>
          <p:cNvSpPr>
            <a:spLocks noGrp="1"/>
          </p:cNvSpPr>
          <p:nvPr>
            <p:ph type="body" sz="quarter" idx="48"/>
          </p:nvPr>
        </p:nvSpPr>
        <p:spPr/>
        <p:txBody>
          <a:bodyPr/>
          <a:lstStyle/>
          <a:p>
            <a:r>
              <a:rPr lang="en-GB"/>
              <a:t>Colin Murray</a:t>
            </a:r>
          </a:p>
        </p:txBody>
      </p:sp>
      <p:sp>
        <p:nvSpPr>
          <p:cNvPr id="10" name="Text Placeholder 9"/>
          <p:cNvSpPr>
            <a:spLocks noGrp="1"/>
          </p:cNvSpPr>
          <p:nvPr>
            <p:ph type="body" sz="quarter" idx="49"/>
          </p:nvPr>
        </p:nvSpPr>
        <p:spPr>
          <a:xfrm>
            <a:off x="8970581" y="2182318"/>
            <a:ext cx="2088000" cy="169277"/>
          </a:xfrm>
        </p:spPr>
        <p:txBody>
          <a:bodyPr/>
          <a:lstStyle/>
          <a:p>
            <a:r>
              <a:rPr lang="en-GB"/>
              <a:t>Partner, Public Sector</a:t>
            </a:r>
          </a:p>
        </p:txBody>
      </p:sp>
      <p:sp>
        <p:nvSpPr>
          <p:cNvPr id="12" name="Text Placeholder 11"/>
          <p:cNvSpPr>
            <a:spLocks noGrp="1"/>
          </p:cNvSpPr>
          <p:nvPr>
            <p:ph type="body" sz="quarter" idx="51"/>
          </p:nvPr>
        </p:nvSpPr>
        <p:spPr/>
        <p:txBody>
          <a:bodyPr/>
          <a:lstStyle/>
          <a:p>
            <a:r>
              <a:rPr lang="en-GB"/>
              <a:t>M +447507834556</a:t>
            </a:r>
          </a:p>
        </p:txBody>
      </p:sp>
      <p:sp>
        <p:nvSpPr>
          <p:cNvPr id="13" name="Text Placeholder 12"/>
          <p:cNvSpPr>
            <a:spLocks noGrp="1"/>
          </p:cNvSpPr>
          <p:nvPr>
            <p:ph type="body" sz="quarter" idx="52"/>
          </p:nvPr>
        </p:nvSpPr>
        <p:spPr/>
        <p:txBody>
          <a:bodyPr/>
          <a:lstStyle/>
          <a:p>
            <a:r>
              <a:rPr lang="en-GB" dirty="0" err="1" smtClean="0">
                <a:hlinkClick r:id="rId5"/>
              </a:rPr>
              <a:t>colin.murray@dwf.law</a:t>
            </a:r>
            <a:r>
              <a:rPr lang="en-GB" dirty="0" smtClean="0"/>
              <a:t> </a:t>
            </a:r>
            <a:endParaRPr lang="en-GB" dirty="0"/>
          </a:p>
        </p:txBody>
      </p:sp>
      <p:sp>
        <p:nvSpPr>
          <p:cNvPr id="14" name="Text Placeholder 13"/>
          <p:cNvSpPr>
            <a:spLocks noGrp="1"/>
          </p:cNvSpPr>
          <p:nvPr>
            <p:ph type="body" sz="quarter" idx="66"/>
          </p:nvPr>
        </p:nvSpPr>
        <p:spPr/>
        <p:txBody>
          <a:bodyPr/>
          <a:lstStyle/>
          <a:p>
            <a:r>
              <a:rPr lang="en-GB"/>
              <a:t>Emma Marsh</a:t>
            </a:r>
          </a:p>
        </p:txBody>
      </p:sp>
      <p:sp>
        <p:nvSpPr>
          <p:cNvPr id="15" name="Text Placeholder 14"/>
          <p:cNvSpPr>
            <a:spLocks noGrp="1"/>
          </p:cNvSpPr>
          <p:nvPr>
            <p:ph type="body" sz="quarter" idx="67"/>
          </p:nvPr>
        </p:nvSpPr>
        <p:spPr>
          <a:xfrm>
            <a:off x="6727443" y="4262637"/>
            <a:ext cx="2088000" cy="338554"/>
          </a:xfrm>
        </p:spPr>
        <p:txBody>
          <a:bodyPr/>
          <a:lstStyle/>
          <a:p>
            <a:r>
              <a:rPr lang="en-GB"/>
              <a:t>Senior Marketing &amp; Business Development Manager</a:t>
            </a:r>
          </a:p>
        </p:txBody>
      </p:sp>
      <p:sp>
        <p:nvSpPr>
          <p:cNvPr id="17" name="Text Placeholder 16"/>
          <p:cNvSpPr>
            <a:spLocks noGrp="1"/>
          </p:cNvSpPr>
          <p:nvPr>
            <p:ph type="body" sz="quarter" idx="69"/>
          </p:nvPr>
        </p:nvSpPr>
        <p:spPr>
          <a:xfrm>
            <a:off x="6723327" y="4817340"/>
            <a:ext cx="2088000" cy="169277"/>
          </a:xfrm>
        </p:spPr>
        <p:txBody>
          <a:bodyPr/>
          <a:lstStyle/>
          <a:p>
            <a:r>
              <a:rPr lang="en-GB"/>
              <a:t>M +44 7707 270100</a:t>
            </a:r>
          </a:p>
        </p:txBody>
      </p:sp>
      <p:sp>
        <p:nvSpPr>
          <p:cNvPr id="18" name="Text Placeholder 17"/>
          <p:cNvSpPr>
            <a:spLocks noGrp="1"/>
          </p:cNvSpPr>
          <p:nvPr>
            <p:ph type="body" sz="quarter" idx="70"/>
          </p:nvPr>
        </p:nvSpPr>
        <p:spPr/>
        <p:txBody>
          <a:bodyPr/>
          <a:lstStyle/>
          <a:p>
            <a:r>
              <a:rPr lang="en-GB" dirty="0" err="1" smtClean="0">
                <a:hlinkClick r:id="rId6"/>
              </a:rPr>
              <a:t>emma.marsh@dwf.law</a:t>
            </a:r>
            <a:r>
              <a:rPr lang="en-GB" dirty="0" smtClean="0"/>
              <a:t> </a:t>
            </a:r>
            <a:endParaRPr lang="en-GB" dirty="0"/>
          </a:p>
        </p:txBody>
      </p:sp>
      <p:pic>
        <p:nvPicPr>
          <p:cNvPr id="31" name="Picture Placeholder 30"/>
          <p:cNvPicPr>
            <a:picLocks noGrp="1" noChangeAspect="1"/>
          </p:cNvPicPr>
          <p:nvPr>
            <p:ph type="pic" sz="quarter" idx="77"/>
          </p:nvPr>
        </p:nvPicPr>
        <p:blipFill rotWithShape="1">
          <a:blip r:embed="rId7">
            <a:extLst>
              <a:ext uri="{28A0092B-C50C-407E-A947-70E740481C1C}">
                <a14:useLocalDpi xmlns:a14="http://schemas.microsoft.com/office/drawing/2010/main" val="0"/>
              </a:ext>
            </a:extLst>
          </a:blip>
          <a:srcRect l="-1025" t="4746" r="1025" b="30140"/>
          <a:stretch/>
        </p:blipFill>
        <p:spPr/>
      </p:pic>
      <p:sp>
        <p:nvSpPr>
          <p:cNvPr id="27" name="Footer Placeholder 26"/>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DWF Public Sector Webinar Series 2025</a:t>
            </a:r>
            <a:endParaRPr kumimoji="0" lang="en-US" sz="11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2" name="Picture 31">
            <a:extLst>
              <a:ext uri="{FF2B5EF4-FFF2-40B4-BE49-F238E27FC236}">
                <a16:creationId xmlns:a16="http://schemas.microsoft.com/office/drawing/2014/main" id="{B9216A4C-0CF6-D64B-91FC-23A5EEA6F9D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75408" y="351710"/>
            <a:ext cx="825635" cy="850289"/>
          </a:xfrm>
          <a:prstGeom prst="rect">
            <a:avLst/>
          </a:prstGeom>
        </p:spPr>
      </p:pic>
      <p:sp>
        <p:nvSpPr>
          <p:cNvPr id="25" name="Rounded Rectangle 24"/>
          <p:cNvSpPr/>
          <p:nvPr/>
        </p:nvSpPr>
        <p:spPr>
          <a:xfrm>
            <a:off x="1679270" y="5392703"/>
            <a:ext cx="3165933" cy="556162"/>
          </a:xfrm>
          <a:prstGeom prst="roundRect">
            <a:avLst>
              <a:gd name="adj" fmla="val 50000"/>
            </a:avLst>
          </a:prstGeom>
          <a:solidFill>
            <a:srgbClr val="F5B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3" name="Freeform 54"/>
          <p:cNvSpPr>
            <a:spLocks noEditPoints="1"/>
          </p:cNvSpPr>
          <p:nvPr/>
        </p:nvSpPr>
        <p:spPr bwMode="auto">
          <a:xfrm>
            <a:off x="4284684" y="5870439"/>
            <a:ext cx="234178" cy="377117"/>
          </a:xfrm>
          <a:custGeom>
            <a:avLst/>
            <a:gdLst>
              <a:gd name="T0" fmla="*/ 128 w 130"/>
              <a:gd name="T1" fmla="*/ 121 h 210"/>
              <a:gd name="T2" fmla="*/ 11 w 130"/>
              <a:gd name="T3" fmla="*/ 3 h 210"/>
              <a:gd name="T4" fmla="*/ 0 w 130"/>
              <a:gd name="T5" fmla="*/ 8 h 210"/>
              <a:gd name="T6" fmla="*/ 0 w 130"/>
              <a:gd name="T7" fmla="*/ 169 h 210"/>
              <a:gd name="T8" fmla="*/ 7 w 130"/>
              <a:gd name="T9" fmla="*/ 175 h 210"/>
              <a:gd name="T10" fmla="*/ 11 w 130"/>
              <a:gd name="T11" fmla="*/ 174 h 210"/>
              <a:gd name="T12" fmla="*/ 43 w 130"/>
              <a:gd name="T13" fmla="*/ 145 h 210"/>
              <a:gd name="T14" fmla="*/ 70 w 130"/>
              <a:gd name="T15" fmla="*/ 207 h 210"/>
              <a:gd name="T16" fmla="*/ 72 w 130"/>
              <a:gd name="T17" fmla="*/ 210 h 210"/>
              <a:gd name="T18" fmla="*/ 74 w 130"/>
              <a:gd name="T19" fmla="*/ 210 h 210"/>
              <a:gd name="T20" fmla="*/ 76 w 130"/>
              <a:gd name="T21" fmla="*/ 210 h 210"/>
              <a:gd name="T22" fmla="*/ 104 w 130"/>
              <a:gd name="T23" fmla="*/ 198 h 210"/>
              <a:gd name="T24" fmla="*/ 106 w 130"/>
              <a:gd name="T25" fmla="*/ 192 h 210"/>
              <a:gd name="T26" fmla="*/ 80 w 130"/>
              <a:gd name="T27" fmla="*/ 132 h 210"/>
              <a:gd name="T28" fmla="*/ 124 w 130"/>
              <a:gd name="T29" fmla="*/ 132 h 210"/>
              <a:gd name="T30" fmla="*/ 130 w 130"/>
              <a:gd name="T31" fmla="*/ 125 h 210"/>
              <a:gd name="T32" fmla="*/ 128 w 130"/>
              <a:gd name="T33" fmla="*/ 121 h 210"/>
              <a:gd name="T34" fmla="*/ 128 w 130"/>
              <a:gd name="T35" fmla="*/ 121 h 210"/>
              <a:gd name="T36" fmla="*/ 128 w 130"/>
              <a:gd name="T37" fmla="*/ 12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210">
                <a:moveTo>
                  <a:pt x="128" y="121"/>
                </a:moveTo>
                <a:cubicBezTo>
                  <a:pt x="11" y="3"/>
                  <a:pt x="11" y="3"/>
                  <a:pt x="11" y="3"/>
                </a:cubicBezTo>
                <a:cubicBezTo>
                  <a:pt x="7" y="0"/>
                  <a:pt x="0" y="3"/>
                  <a:pt x="0" y="8"/>
                </a:cubicBezTo>
                <a:cubicBezTo>
                  <a:pt x="0" y="169"/>
                  <a:pt x="0" y="169"/>
                  <a:pt x="0" y="169"/>
                </a:cubicBezTo>
                <a:cubicBezTo>
                  <a:pt x="0" y="172"/>
                  <a:pt x="3" y="175"/>
                  <a:pt x="7" y="175"/>
                </a:cubicBezTo>
                <a:cubicBezTo>
                  <a:pt x="8" y="175"/>
                  <a:pt x="10" y="175"/>
                  <a:pt x="11" y="174"/>
                </a:cubicBezTo>
                <a:cubicBezTo>
                  <a:pt x="43" y="145"/>
                  <a:pt x="43" y="145"/>
                  <a:pt x="43" y="145"/>
                </a:cubicBezTo>
                <a:cubicBezTo>
                  <a:pt x="70" y="207"/>
                  <a:pt x="70" y="207"/>
                  <a:pt x="70" y="207"/>
                </a:cubicBezTo>
                <a:cubicBezTo>
                  <a:pt x="70" y="209"/>
                  <a:pt x="71" y="209"/>
                  <a:pt x="72" y="210"/>
                </a:cubicBezTo>
                <a:cubicBezTo>
                  <a:pt x="73" y="210"/>
                  <a:pt x="73" y="210"/>
                  <a:pt x="74" y="210"/>
                </a:cubicBezTo>
                <a:cubicBezTo>
                  <a:pt x="75" y="210"/>
                  <a:pt x="75" y="210"/>
                  <a:pt x="76" y="210"/>
                </a:cubicBezTo>
                <a:cubicBezTo>
                  <a:pt x="104" y="198"/>
                  <a:pt x="104" y="198"/>
                  <a:pt x="104" y="198"/>
                </a:cubicBezTo>
                <a:cubicBezTo>
                  <a:pt x="106" y="197"/>
                  <a:pt x="107" y="194"/>
                  <a:pt x="106" y="192"/>
                </a:cubicBezTo>
                <a:cubicBezTo>
                  <a:pt x="80" y="132"/>
                  <a:pt x="80" y="132"/>
                  <a:pt x="80" y="132"/>
                </a:cubicBezTo>
                <a:cubicBezTo>
                  <a:pt x="124" y="132"/>
                  <a:pt x="124" y="132"/>
                  <a:pt x="124" y="132"/>
                </a:cubicBezTo>
                <a:cubicBezTo>
                  <a:pt x="127" y="132"/>
                  <a:pt x="130" y="129"/>
                  <a:pt x="130" y="125"/>
                </a:cubicBezTo>
                <a:cubicBezTo>
                  <a:pt x="130" y="124"/>
                  <a:pt x="130" y="123"/>
                  <a:pt x="128" y="121"/>
                </a:cubicBezTo>
                <a:close/>
                <a:moveTo>
                  <a:pt x="128" y="121"/>
                </a:moveTo>
                <a:cubicBezTo>
                  <a:pt x="128" y="121"/>
                  <a:pt x="128" y="121"/>
                  <a:pt x="128" y="121"/>
                </a:cubicBezTo>
              </a:path>
            </a:pathLst>
          </a:custGeom>
          <a:solidFill>
            <a:schemeClr val="accent1"/>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4" name="Title 1">
            <a:extLst>
              <a:ext uri="{FF2B5EF4-FFF2-40B4-BE49-F238E27FC236}">
                <a16:creationId xmlns:a16="http://schemas.microsoft.com/office/drawing/2014/main" id="{1DBD2ED3-9A25-AC45-BFF4-70FC0E5B959F}"/>
              </a:ext>
            </a:extLst>
          </p:cNvPr>
          <p:cNvSpPr txBox="1">
            <a:spLocks/>
          </p:cNvSpPr>
          <p:nvPr/>
        </p:nvSpPr>
        <p:spPr>
          <a:xfrm>
            <a:off x="1679270" y="5469959"/>
            <a:ext cx="3165932" cy="409289"/>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sz="3500" b="0" i="0" kern="1200">
                <a:solidFill>
                  <a:schemeClr val="accent1"/>
                </a:solidFill>
                <a:latin typeface="Merriweather Light" pitchFamily="2" charset="77"/>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srgbClr val="D60056"/>
                </a:solidFill>
                <a:effectLst/>
                <a:uLnTx/>
                <a:uFillTx/>
                <a:latin typeface="Merriweather Light" pitchFamily="2" charset="77"/>
                <a:ea typeface="+mj-ea"/>
                <a:cs typeface="+mj-cs"/>
              </a:rPr>
              <a:t>Contact us…</a:t>
            </a:r>
          </a:p>
        </p:txBody>
      </p:sp>
      <p:sp>
        <p:nvSpPr>
          <p:cNvPr id="8" name="Rectangle 7"/>
          <p:cNvSpPr/>
          <p:nvPr/>
        </p:nvSpPr>
        <p:spPr>
          <a:xfrm>
            <a:off x="8967955" y="4022336"/>
            <a:ext cx="1111202" cy="276999"/>
          </a:xfrm>
          <a:prstGeom prst="rect">
            <a:avLst/>
          </a:prstGeom>
        </p:spPr>
        <p:txBody>
          <a:bodyPr wrap="none">
            <a:spAutoFit/>
          </a:bodyPr>
          <a:lstStyle/>
          <a:p>
            <a:pPr lvl="0">
              <a:spcBef>
                <a:spcPts val="1000"/>
              </a:spcBef>
            </a:pPr>
            <a:r>
              <a:rPr lang="en-GB" sz="1200" dirty="0" smtClean="0">
                <a:solidFill>
                  <a:srgbClr val="FFFFFF"/>
                </a:solidFill>
                <a:latin typeface="Merriweather Light" pitchFamily="2" charset="77"/>
              </a:rPr>
              <a:t>Grace Hayes</a:t>
            </a:r>
            <a:endParaRPr lang="en-GB" sz="1200" dirty="0">
              <a:solidFill>
                <a:srgbClr val="FFFFFF"/>
              </a:solidFill>
              <a:latin typeface="Merriweather Light" pitchFamily="2" charset="77"/>
            </a:endParaRPr>
          </a:p>
        </p:txBody>
      </p:sp>
      <p:sp>
        <p:nvSpPr>
          <p:cNvPr id="11" name="Rectangle 10"/>
          <p:cNvSpPr/>
          <p:nvPr/>
        </p:nvSpPr>
        <p:spPr>
          <a:xfrm>
            <a:off x="8954849" y="4233665"/>
            <a:ext cx="2103731" cy="261610"/>
          </a:xfrm>
          <a:prstGeom prst="rect">
            <a:avLst/>
          </a:prstGeom>
        </p:spPr>
        <p:txBody>
          <a:bodyPr wrap="square">
            <a:spAutoFit/>
          </a:bodyPr>
          <a:lstStyle/>
          <a:p>
            <a:pPr lvl="0">
              <a:spcBef>
                <a:spcPts val="1000"/>
              </a:spcBef>
            </a:pPr>
            <a:r>
              <a:rPr lang="en-GB" sz="1100" b="1">
                <a:solidFill>
                  <a:srgbClr val="4EA4C7"/>
                </a:solidFill>
                <a:latin typeface="Open Sans" panose="020B0606030504020204" pitchFamily="34" charset="0"/>
                <a:ea typeface="Open Sans" panose="020B0606030504020204" pitchFamily="34" charset="0"/>
                <a:cs typeface="Open Sans" panose="020B0606030504020204" pitchFamily="34" charset="0"/>
              </a:rPr>
              <a:t>BD &amp; Marketing Executive</a:t>
            </a:r>
          </a:p>
        </p:txBody>
      </p:sp>
      <p:sp>
        <p:nvSpPr>
          <p:cNvPr id="16" name="Rectangle 15"/>
          <p:cNvSpPr/>
          <p:nvPr/>
        </p:nvSpPr>
        <p:spPr>
          <a:xfrm>
            <a:off x="8954849" y="4730527"/>
            <a:ext cx="1654620" cy="430887"/>
          </a:xfrm>
          <a:prstGeom prst="rect">
            <a:avLst/>
          </a:prstGeom>
        </p:spPr>
        <p:txBody>
          <a:bodyPr wrap="none">
            <a:spAutoFit/>
          </a:bodyPr>
          <a:lstStyle/>
          <a:p>
            <a:r>
              <a:rPr lang="en-GB" sz="11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rPr>
              <a:t>M +447707 273542</a:t>
            </a:r>
          </a:p>
          <a:p>
            <a:r>
              <a:rPr lang="en-GB" sz="1100" dirty="0" err="1" smtClean="0">
                <a:solidFill>
                  <a:srgbClr val="FFFFFF"/>
                </a:solidFill>
                <a:latin typeface="Open Sans" panose="020B0606030504020204" pitchFamily="34" charset="0"/>
                <a:ea typeface="Open Sans" panose="020B0606030504020204" pitchFamily="34" charset="0"/>
                <a:cs typeface="Open Sans" panose="020B0606030504020204" pitchFamily="34" charset="0"/>
                <a:hlinkClick r:id="rId9"/>
              </a:rPr>
              <a:t>Grace.hayes@dwf.law</a:t>
            </a:r>
            <a:r>
              <a:rPr lang="en-GB" sz="11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rPr>
              <a:t> </a:t>
            </a:r>
            <a:endParaRPr lang="en-GB" dirty="0"/>
          </a:p>
        </p:txBody>
      </p:sp>
      <p:sp>
        <p:nvSpPr>
          <p:cNvPr id="5" name="Slide Number Placeholder 4">
            <a:extLst>
              <a:ext uri="{FF2B5EF4-FFF2-40B4-BE49-F238E27FC236}">
                <a16:creationId xmlns:a16="http://schemas.microsoft.com/office/drawing/2014/main" id="{AA4114CB-9D6C-DBFA-0F06-B363815C7566}"/>
              </a:ext>
            </a:extLst>
          </p:cNvPr>
          <p:cNvSpPr>
            <a:spLocks noGrp="1"/>
          </p:cNvSpPr>
          <p:nvPr>
            <p:ph type="sldNum" sz="quarter" idx="11"/>
          </p:nvPr>
        </p:nvSpPr>
        <p:spPr/>
        <p:txBody>
          <a:bodyPr/>
          <a:lstStyle/>
          <a:p>
            <a:fld id="{9F42F5A6-819A-9F4C-9225-88E3002428E4}" type="slidenum">
              <a:rPr lang="en-US" smtClean="0"/>
              <a:pPr/>
              <a:t>18</a:t>
            </a:fld>
            <a:endParaRPr lang="en-US"/>
          </a:p>
        </p:txBody>
      </p:sp>
      <p:pic>
        <p:nvPicPr>
          <p:cNvPr id="21" name="Picture 20"/>
          <p:cNvPicPr>
            <a:picLocks noChangeAspect="1"/>
          </p:cNvPicPr>
          <p:nvPr/>
        </p:nvPicPr>
        <p:blipFill rotWithShape="1">
          <a:blip r:embed="rId10"/>
          <a:srcRect/>
          <a:stretch/>
        </p:blipFill>
        <p:spPr>
          <a:xfrm>
            <a:off x="9024372" y="3286870"/>
            <a:ext cx="1585097" cy="701101"/>
          </a:xfrm>
          <a:prstGeom prst="rect">
            <a:avLst/>
          </a:prstGeom>
        </p:spPr>
      </p:pic>
    </p:spTree>
    <p:extLst>
      <p:ext uri="{BB962C8B-B14F-4D97-AF65-F5344CB8AC3E}">
        <p14:creationId xmlns:p14="http://schemas.microsoft.com/office/powerpoint/2010/main" val="334352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January 2025</a:t>
            </a:r>
          </a:p>
        </p:txBody>
      </p:sp>
      <p:sp>
        <p:nvSpPr>
          <p:cNvPr id="3" name="Footer Placeholder 2"/>
          <p:cNvSpPr>
            <a:spLocks noGrp="1"/>
          </p:cNvSpPr>
          <p:nvPr>
            <p:ph type="ftr" sz="quarter" idx="10"/>
          </p:nvPr>
        </p:nvSpPr>
        <p:spPr/>
        <p:txBody>
          <a:bodyPr/>
          <a:lstStyle/>
          <a:p>
            <a:r>
              <a:rPr lang="en-GB"/>
              <a:t>DWF Public Sector Webinar Series 2025</a:t>
            </a:r>
            <a:endParaRPr lang="en-US" b="1">
              <a:solidFill>
                <a:schemeClr val="accent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611667874"/>
              </p:ext>
            </p:extLst>
          </p:nvPr>
        </p:nvGraphicFramePr>
        <p:xfrm>
          <a:off x="560290" y="1454860"/>
          <a:ext cx="11139354" cy="3307080"/>
        </p:xfrm>
        <a:graphic>
          <a:graphicData uri="http://schemas.openxmlformats.org/drawingml/2006/table">
            <a:tbl>
              <a:tblPr firstRow="1" bandRow="1">
                <a:tableStyleId>{5C22544A-7EE6-4342-B048-85BDC9FD1C3A}</a:tableStyleId>
              </a:tblPr>
              <a:tblGrid>
                <a:gridCol w="1062507">
                  <a:extLst>
                    <a:ext uri="{9D8B030D-6E8A-4147-A177-3AD203B41FA5}">
                      <a16:colId xmlns:a16="http://schemas.microsoft.com/office/drawing/2014/main" val="1076755128"/>
                    </a:ext>
                  </a:extLst>
                </a:gridCol>
                <a:gridCol w="1617371">
                  <a:extLst>
                    <a:ext uri="{9D8B030D-6E8A-4147-A177-3AD203B41FA5}">
                      <a16:colId xmlns:a16="http://schemas.microsoft.com/office/drawing/2014/main" val="217903979"/>
                    </a:ext>
                  </a:extLst>
                </a:gridCol>
                <a:gridCol w="5654898">
                  <a:extLst>
                    <a:ext uri="{9D8B030D-6E8A-4147-A177-3AD203B41FA5}">
                      <a16:colId xmlns:a16="http://schemas.microsoft.com/office/drawing/2014/main" val="189219365"/>
                    </a:ext>
                  </a:extLst>
                </a:gridCol>
                <a:gridCol w="1416676">
                  <a:extLst>
                    <a:ext uri="{9D8B030D-6E8A-4147-A177-3AD203B41FA5}">
                      <a16:colId xmlns:a16="http://schemas.microsoft.com/office/drawing/2014/main" val="315954810"/>
                    </a:ext>
                  </a:extLst>
                </a:gridCol>
                <a:gridCol w="1387902">
                  <a:extLst>
                    <a:ext uri="{9D8B030D-6E8A-4147-A177-3AD203B41FA5}">
                      <a16:colId xmlns:a16="http://schemas.microsoft.com/office/drawing/2014/main" val="3540409076"/>
                    </a:ext>
                  </a:extLst>
                </a:gridCol>
              </a:tblGrid>
              <a:tr h="370840">
                <a:tc>
                  <a:txBody>
                    <a:bodyPr/>
                    <a:lstStyle/>
                    <a:p>
                      <a:r>
                        <a:rPr lang="en-GB" sz="1400" dirty="0"/>
                        <a:t>Date</a:t>
                      </a:r>
                    </a:p>
                  </a:txBody>
                  <a:tcPr/>
                </a:tc>
                <a:tc>
                  <a:txBody>
                    <a:bodyPr/>
                    <a:lstStyle/>
                    <a:p>
                      <a:r>
                        <a:rPr lang="en-GB" sz="1400" dirty="0"/>
                        <a:t>Topic</a:t>
                      </a:r>
                    </a:p>
                  </a:txBody>
                  <a:tcPr/>
                </a:tc>
                <a:tc>
                  <a:txBody>
                    <a:bodyPr/>
                    <a:lstStyle/>
                    <a:p>
                      <a:r>
                        <a:rPr lang="en-GB" sz="1400" dirty="0"/>
                        <a:t>Summary</a:t>
                      </a:r>
                    </a:p>
                  </a:txBody>
                  <a:tcPr/>
                </a:tc>
                <a:tc>
                  <a:txBody>
                    <a:bodyPr/>
                    <a:lstStyle/>
                    <a:p>
                      <a:r>
                        <a:rPr lang="en-GB" sz="1400" dirty="0"/>
                        <a:t>Speakers</a:t>
                      </a:r>
                    </a:p>
                  </a:txBody>
                  <a:tcPr/>
                </a:tc>
                <a:tc>
                  <a:txBody>
                    <a:bodyPr/>
                    <a:lstStyle/>
                    <a:p>
                      <a:r>
                        <a:rPr lang="en-GB" sz="1400" dirty="0"/>
                        <a:t>Audience &amp; Link</a:t>
                      </a:r>
                    </a:p>
                  </a:txBody>
                  <a:tcPr/>
                </a:tc>
                <a:extLst>
                  <a:ext uri="{0D108BD9-81ED-4DB2-BD59-A6C34878D82A}">
                    <a16:rowId xmlns:a16="http://schemas.microsoft.com/office/drawing/2014/main" val="216416753"/>
                  </a:ext>
                </a:extLst>
              </a:tr>
              <a:tr h="370840">
                <a:tc>
                  <a:txBody>
                    <a:bodyPr/>
                    <a:lstStyle/>
                    <a:p>
                      <a:r>
                        <a:rPr lang="en-GB" sz="1100" dirty="0"/>
                        <a:t>21</a:t>
                      </a:r>
                      <a:r>
                        <a:rPr lang="en-GB" sz="1100" baseline="0" dirty="0"/>
                        <a:t> </a:t>
                      </a:r>
                      <a:r>
                        <a:rPr lang="en-GB" sz="1100" dirty="0"/>
                        <a:t>January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11:00 – 12:00</a:t>
                      </a:r>
                    </a:p>
                  </a:txBody>
                  <a:tcPr/>
                </a:tc>
                <a:tc>
                  <a:txBody>
                    <a:bodyPr/>
                    <a:lstStyle/>
                    <a:p>
                      <a:r>
                        <a:rPr lang="en-GB" sz="1100" b="1" dirty="0"/>
                        <a:t>Defending and bringing proceedings under the Procurement Act 2023</a:t>
                      </a:r>
                    </a:p>
                  </a:txBody>
                  <a:tcPr/>
                </a:tc>
                <a:tc>
                  <a:txBody>
                    <a:bodyPr/>
                    <a:lstStyle/>
                    <a:p>
                      <a:r>
                        <a:rPr lang="en-GB" sz="1100" dirty="0"/>
                        <a:t>This webinar will cover the key</a:t>
                      </a:r>
                      <a:r>
                        <a:rPr lang="en-GB" sz="1100" baseline="0" dirty="0"/>
                        <a:t> litigation changes arising from the introduction of the 2023 Act. It will provide practical advice on what are likely to be the main areas of challenge and how to bring proceedings and defend them. It will set out the remedies available to economic operators following a breach of the 2023 Act and the time limits for bringing proceedings.</a:t>
                      </a:r>
                      <a:endParaRPr lang="en-GB" sz="1100" dirty="0"/>
                    </a:p>
                  </a:txBody>
                  <a:tcPr/>
                </a:tc>
                <a:tc>
                  <a:txBody>
                    <a:bodyPr/>
                    <a:lstStyle/>
                    <a:p>
                      <a:r>
                        <a:rPr lang="en-GB" sz="1100" b="1" dirty="0"/>
                        <a:t>Lead:</a:t>
                      </a:r>
                      <a:r>
                        <a:rPr lang="en-GB" sz="1100" b="1" baseline="0" dirty="0"/>
                        <a:t> </a:t>
                      </a:r>
                    </a:p>
                    <a:p>
                      <a:r>
                        <a:rPr lang="en-GB" sz="1100" dirty="0"/>
                        <a:t>Elinor</a:t>
                      </a:r>
                      <a:r>
                        <a:rPr lang="en-GB" sz="1100" baseline="0" dirty="0"/>
                        <a:t> </a:t>
                      </a:r>
                      <a:r>
                        <a:rPr lang="en-GB" sz="1100" baseline="0" dirty="0" smtClean="0"/>
                        <a:t>Jackson</a:t>
                      </a:r>
                    </a:p>
                    <a:p>
                      <a:r>
                        <a:rPr lang="en-GB" sz="1100" b="1" baseline="0" dirty="0" smtClean="0"/>
                        <a:t>Supported </a:t>
                      </a:r>
                      <a:r>
                        <a:rPr lang="en-GB" sz="1100" b="1" baseline="0" dirty="0"/>
                        <a:t>by:</a:t>
                      </a:r>
                    </a:p>
                    <a:p>
                      <a:r>
                        <a:rPr lang="en-GB" sz="1100" baseline="0" dirty="0"/>
                        <a:t>Alice </a:t>
                      </a:r>
                      <a:r>
                        <a:rPr lang="en-GB" sz="1100" baseline="0" dirty="0" smtClean="0"/>
                        <a:t>Gilman</a:t>
                      </a:r>
                    </a:p>
                    <a:p>
                      <a:r>
                        <a:rPr lang="en-GB" sz="1100" baseline="0" dirty="0" smtClean="0"/>
                        <a:t>James Lupton</a:t>
                      </a:r>
                    </a:p>
                  </a:txBody>
                  <a:tcPr/>
                </a:tc>
                <a:tc>
                  <a:txBody>
                    <a:bodyPr/>
                    <a:lstStyle/>
                    <a:p>
                      <a:pPr marL="0" marR="0" lvl="0" indent="0" algn="l">
                        <a:lnSpc>
                          <a:spcPct val="100000"/>
                        </a:lnSpc>
                        <a:spcBef>
                          <a:spcPts val="0"/>
                        </a:spcBef>
                        <a:spcAft>
                          <a:spcPts val="0"/>
                        </a:spcAft>
                        <a:buNone/>
                      </a:pPr>
                      <a:r>
                        <a:rPr lang="en-GB" sz="1100" b="0" i="0" u="none" strike="noStrike" noProof="0" dirty="0">
                          <a:solidFill>
                            <a:srgbClr val="000000"/>
                          </a:solidFill>
                          <a:latin typeface="Open Sans"/>
                        </a:rPr>
                        <a:t>External (open)</a:t>
                      </a:r>
                    </a:p>
                    <a:p>
                      <a:pPr marL="0" marR="0" lvl="0" indent="0" algn="l">
                        <a:lnSpc>
                          <a:spcPct val="100000"/>
                        </a:lnSpc>
                        <a:spcBef>
                          <a:spcPts val="0"/>
                        </a:spcBef>
                        <a:spcAft>
                          <a:spcPts val="0"/>
                        </a:spcAft>
                        <a:buNone/>
                      </a:pPr>
                      <a:r>
                        <a:rPr lang="en-GB" sz="1100" b="0" i="0" u="none" strike="noStrike" kern="1200" noProof="0" dirty="0">
                          <a:solidFill>
                            <a:schemeClr val="accent1"/>
                          </a:solidFill>
                          <a:latin typeface="Open Sans"/>
                          <a:ea typeface="+mn-ea"/>
                          <a:cs typeface="+mn-cs"/>
                          <a:hlinkClick r:id="rId2">
                            <a:extLst>
                              <a:ext uri="{A12FA001-AC4F-418D-AE19-62706E023703}">
                                <ahyp:hlinkClr xmlns:ahyp="http://schemas.microsoft.com/office/drawing/2018/hyperlinkcolor" xmlns="" val="tx"/>
                              </a:ext>
                            </a:extLst>
                          </a:hlinkClick>
                        </a:rPr>
                        <a:t>https://attendee.gotowebinar.com/register/8995679015348719451</a:t>
                      </a:r>
                      <a:endParaRPr lang="en-GB" sz="1100" b="0" i="0" u="none" strike="noStrike" kern="1200" dirty="0">
                        <a:solidFill>
                          <a:schemeClr val="accent1"/>
                        </a:solidFill>
                        <a:latin typeface="Open Sans"/>
                        <a:ea typeface="+mn-ea"/>
                        <a:cs typeface="+mn-cs"/>
                      </a:endParaRPr>
                    </a:p>
                  </a:txBody>
                  <a:tcPr/>
                </a:tc>
                <a:extLst>
                  <a:ext uri="{0D108BD9-81ED-4DB2-BD59-A6C34878D82A}">
                    <a16:rowId xmlns:a16="http://schemas.microsoft.com/office/drawing/2014/main" val="37484730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23 January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11:00 – 12:00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txBody>
                  <a:tcPr/>
                </a:tc>
                <a:tc>
                  <a:txBody>
                    <a:bodyPr/>
                    <a:lstStyle/>
                    <a:p>
                      <a:r>
                        <a:rPr lang="en-GB" sz="1100" b="1" dirty="0"/>
                        <a:t>Review of the Subsidy Control Act two years in</a:t>
                      </a:r>
                    </a:p>
                  </a:txBody>
                  <a:tcPr/>
                </a:tc>
                <a:tc>
                  <a:txBody>
                    <a:bodyPr/>
                    <a:lstStyle/>
                    <a:p>
                      <a:r>
                        <a:rPr lang="en-GB" sz="1100" dirty="0"/>
                        <a:t>What has worked well, how have public authorities adapted to best effect to navigate the new regime, and what is ripe for reconsideration.</a:t>
                      </a:r>
                    </a:p>
                  </a:txBody>
                  <a:tcPr/>
                </a:tc>
                <a:tc>
                  <a:txBody>
                    <a:bodyPr/>
                    <a:lstStyle/>
                    <a:p>
                      <a:r>
                        <a:rPr lang="en-GB" sz="1100" b="1" baseline="0" dirty="0"/>
                        <a:t>Lead:</a:t>
                      </a:r>
                    </a:p>
                    <a:p>
                      <a:r>
                        <a:rPr lang="en-GB" sz="1100" baseline="0" dirty="0"/>
                        <a:t>Jonathan Branton</a:t>
                      </a:r>
                    </a:p>
                    <a:p>
                      <a:r>
                        <a:rPr lang="en-GB" sz="1100" b="1" baseline="0" dirty="0"/>
                        <a:t>Supported by:</a:t>
                      </a:r>
                    </a:p>
                    <a:p>
                      <a:r>
                        <a:rPr lang="en-GB" sz="1100" baseline="0" dirty="0"/>
                        <a:t>Alex Rose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External (open)</a:t>
                      </a:r>
                    </a:p>
                    <a:p>
                      <a:pPr marL="0" marR="0" lvl="0" indent="0" algn="l" defTabSz="914400">
                        <a:lnSpc>
                          <a:spcPct val="100000"/>
                        </a:lnSpc>
                        <a:spcBef>
                          <a:spcPts val="0"/>
                        </a:spcBef>
                        <a:spcAft>
                          <a:spcPts val="0"/>
                        </a:spcAft>
                        <a:buNone/>
                        <a:tabLst/>
                        <a:defRPr/>
                      </a:pPr>
                      <a:r>
                        <a:rPr lang="en-GB" sz="1100" b="0" i="0" u="none" strike="noStrike" noProof="0" dirty="0">
                          <a:latin typeface="Open Sans"/>
                          <a:hlinkClick r:id="rId3"/>
                        </a:rPr>
                        <a:t>https://attendee.gotowebinar.com/register/3753021756665275743</a:t>
                      </a:r>
                      <a:endParaRPr lang="en-GB" dirty="0"/>
                    </a:p>
                  </a:txBody>
                  <a:tcPr/>
                </a:tc>
                <a:extLst>
                  <a:ext uri="{0D108BD9-81ED-4DB2-BD59-A6C34878D82A}">
                    <a16:rowId xmlns:a16="http://schemas.microsoft.com/office/drawing/2014/main" val="440924821"/>
                  </a:ext>
                </a:extLst>
              </a:tr>
              <a:tr h="370840">
                <a:tc>
                  <a:txBody>
                    <a:bodyPr/>
                    <a:lstStyle/>
                    <a:p>
                      <a:r>
                        <a:rPr lang="en-GB" sz="1100" dirty="0"/>
                        <a:t>30</a:t>
                      </a:r>
                      <a:r>
                        <a:rPr lang="en-GB" sz="1100" baseline="0" dirty="0"/>
                        <a:t> </a:t>
                      </a:r>
                      <a:r>
                        <a:rPr lang="en-GB" sz="1100" dirty="0"/>
                        <a:t>January 2025</a:t>
                      </a:r>
                    </a:p>
                    <a:p>
                      <a:r>
                        <a:rPr lang="en-GB" sz="1100" dirty="0"/>
                        <a:t>11:00 – 12:00</a:t>
                      </a:r>
                    </a:p>
                  </a:txBody>
                  <a:tcPr/>
                </a:tc>
                <a:tc>
                  <a:txBody>
                    <a:bodyPr/>
                    <a:lstStyle/>
                    <a:p>
                      <a:r>
                        <a:rPr lang="en-GB" sz="1100" b="1" dirty="0"/>
                        <a:t>Procurement Act 2023 – what</a:t>
                      </a:r>
                      <a:r>
                        <a:rPr lang="en-GB" sz="1100" b="1" baseline="0" dirty="0"/>
                        <a:t> does it mean for Scotland? </a:t>
                      </a:r>
                      <a:endParaRPr lang="en-GB" sz="1100" b="1" dirty="0"/>
                    </a:p>
                  </a:txBody>
                  <a:tcPr/>
                </a:tc>
                <a:tc>
                  <a:txBody>
                    <a:bodyPr/>
                    <a:lstStyle/>
                    <a:p>
                      <a:r>
                        <a:rPr lang="en-GB" sz="1100" dirty="0"/>
                        <a:t>The Procurement</a:t>
                      </a:r>
                      <a:r>
                        <a:rPr lang="en-GB" sz="1100" baseline="0" dirty="0"/>
                        <a:t> Act 2023 will come into force in February 2025 and will apply to contracting authorities in England and Wales, as well as cross-boarder contracting authorities in Scotland. In this session, we will provide an overview of the new Procurement Act 203, and look at what it will mean for contracting authorities in Scotland and for suppliers to the Scottish public sector. </a:t>
                      </a:r>
                      <a:endParaRPr lang="en-GB" sz="1100" dirty="0"/>
                    </a:p>
                  </a:txBody>
                  <a:tcPr/>
                </a:tc>
                <a:tc>
                  <a:txBody>
                    <a:bodyPr/>
                    <a:lstStyle/>
                    <a:p>
                      <a:r>
                        <a:rPr lang="en-GB" sz="1100" b="1" baseline="0" dirty="0"/>
                        <a:t>Lead:</a:t>
                      </a:r>
                    </a:p>
                    <a:p>
                      <a:r>
                        <a:rPr lang="en-GB" sz="1100" baseline="0" dirty="0"/>
                        <a:t>Douglas Jefferies</a:t>
                      </a:r>
                    </a:p>
                    <a:p>
                      <a:r>
                        <a:rPr lang="en-GB" sz="1100" b="1" baseline="0" dirty="0"/>
                        <a:t>Supported by:</a:t>
                      </a:r>
                    </a:p>
                    <a:p>
                      <a:r>
                        <a:rPr lang="en-GB" sz="1100" baseline="0" dirty="0"/>
                        <a:t>Orla Kerr</a:t>
                      </a:r>
                    </a:p>
                    <a:p>
                      <a:r>
                        <a:rPr lang="en-GB" sz="1100" baseline="0" dirty="0"/>
                        <a:t>Claira Rodden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External (open)</a:t>
                      </a:r>
                    </a:p>
                    <a:p>
                      <a:pPr marL="0" marR="0" lvl="0" indent="0" algn="l">
                        <a:lnSpc>
                          <a:spcPct val="100000"/>
                        </a:lnSpc>
                        <a:spcBef>
                          <a:spcPts val="0"/>
                        </a:spcBef>
                        <a:spcAft>
                          <a:spcPts val="0"/>
                        </a:spcAft>
                        <a:buNone/>
                      </a:pPr>
                      <a:r>
                        <a:rPr lang="en-GB" sz="1100" b="0" i="0" u="none" strike="noStrike" noProof="0" dirty="0">
                          <a:latin typeface="Open Sans"/>
                          <a:hlinkClick r:id="rId4"/>
                        </a:rPr>
                        <a:t>https://attendee.gotowebinar.com/register/4052580401118045280</a:t>
                      </a:r>
                    </a:p>
                  </a:txBody>
                  <a:tcPr/>
                </a:tc>
                <a:extLst>
                  <a:ext uri="{0D108BD9-81ED-4DB2-BD59-A6C34878D82A}">
                    <a16:rowId xmlns:a16="http://schemas.microsoft.com/office/drawing/2014/main" val="1454715856"/>
                  </a:ext>
                </a:extLst>
              </a:tr>
            </a:tbl>
          </a:graphicData>
        </a:graphic>
      </p:graphicFrame>
      <p:sp>
        <p:nvSpPr>
          <p:cNvPr id="4" name="Slide Number Placeholder 3">
            <a:extLst>
              <a:ext uri="{FF2B5EF4-FFF2-40B4-BE49-F238E27FC236}">
                <a16:creationId xmlns:a16="http://schemas.microsoft.com/office/drawing/2014/main" id="{AF53FEA0-8255-A177-EE02-A5F4334C9465}"/>
              </a:ext>
            </a:extLst>
          </p:cNvPr>
          <p:cNvSpPr>
            <a:spLocks noGrp="1"/>
          </p:cNvSpPr>
          <p:nvPr>
            <p:ph type="sldNum" sz="quarter" idx="11"/>
          </p:nvPr>
        </p:nvSpPr>
        <p:spPr/>
        <p:txBody>
          <a:bodyPr/>
          <a:lstStyle/>
          <a:p>
            <a:fld id="{9F42F5A6-819A-9F4C-9225-88E3002428E4}" type="slidenum">
              <a:rPr lang="en-US" smtClean="0"/>
              <a:pPr/>
              <a:t>1</a:t>
            </a:fld>
            <a:endParaRPr lang="en-US"/>
          </a:p>
        </p:txBody>
      </p:sp>
    </p:spTree>
    <p:extLst>
      <p:ext uri="{BB962C8B-B14F-4D97-AF65-F5344CB8AC3E}">
        <p14:creationId xmlns:p14="http://schemas.microsoft.com/office/powerpoint/2010/main" val="3428275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February 2025</a:t>
            </a:r>
          </a:p>
        </p:txBody>
      </p:sp>
      <p:sp>
        <p:nvSpPr>
          <p:cNvPr id="3" name="Footer Placeholder 2"/>
          <p:cNvSpPr>
            <a:spLocks noGrp="1"/>
          </p:cNvSpPr>
          <p:nvPr>
            <p:ph type="ftr" sz="quarter" idx="10"/>
          </p:nvPr>
        </p:nvSpPr>
        <p:spPr/>
        <p:txBody>
          <a:bodyPr/>
          <a:lstStyle/>
          <a:p>
            <a:r>
              <a:rPr lang="en-GB"/>
              <a:t>DWF Public Sector Webinar Series 2025</a:t>
            </a:r>
            <a:endParaRPr lang="en-US" b="1">
              <a:solidFill>
                <a:schemeClr val="accent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415312747"/>
              </p:ext>
            </p:extLst>
          </p:nvPr>
        </p:nvGraphicFramePr>
        <p:xfrm>
          <a:off x="558109" y="1385632"/>
          <a:ext cx="11072182" cy="3156979"/>
        </p:xfrm>
        <a:graphic>
          <a:graphicData uri="http://schemas.openxmlformats.org/drawingml/2006/table">
            <a:tbl>
              <a:tblPr firstRow="1" bandRow="1">
                <a:tableStyleId>{5C22544A-7EE6-4342-B048-85BDC9FD1C3A}</a:tableStyleId>
              </a:tblPr>
              <a:tblGrid>
                <a:gridCol w="1223624">
                  <a:extLst>
                    <a:ext uri="{9D8B030D-6E8A-4147-A177-3AD203B41FA5}">
                      <a16:colId xmlns:a16="http://schemas.microsoft.com/office/drawing/2014/main" val="1076755128"/>
                    </a:ext>
                  </a:extLst>
                </a:gridCol>
                <a:gridCol w="1665154">
                  <a:extLst>
                    <a:ext uri="{9D8B030D-6E8A-4147-A177-3AD203B41FA5}">
                      <a16:colId xmlns:a16="http://schemas.microsoft.com/office/drawing/2014/main" val="217903979"/>
                    </a:ext>
                  </a:extLst>
                </a:gridCol>
                <a:gridCol w="5150550">
                  <a:extLst>
                    <a:ext uri="{9D8B030D-6E8A-4147-A177-3AD203B41FA5}">
                      <a16:colId xmlns:a16="http://schemas.microsoft.com/office/drawing/2014/main" val="189219365"/>
                    </a:ext>
                  </a:extLst>
                </a:gridCol>
                <a:gridCol w="1671143">
                  <a:extLst>
                    <a:ext uri="{9D8B030D-6E8A-4147-A177-3AD203B41FA5}">
                      <a16:colId xmlns:a16="http://schemas.microsoft.com/office/drawing/2014/main" val="315954810"/>
                    </a:ext>
                  </a:extLst>
                </a:gridCol>
                <a:gridCol w="1361711">
                  <a:extLst>
                    <a:ext uri="{9D8B030D-6E8A-4147-A177-3AD203B41FA5}">
                      <a16:colId xmlns:a16="http://schemas.microsoft.com/office/drawing/2014/main" val="3540409076"/>
                    </a:ext>
                  </a:extLst>
                </a:gridCol>
              </a:tblGrid>
              <a:tr h="506340">
                <a:tc>
                  <a:txBody>
                    <a:bodyPr/>
                    <a:lstStyle/>
                    <a:p>
                      <a:r>
                        <a:rPr lang="en-GB" sz="1400" dirty="0"/>
                        <a:t>Date</a:t>
                      </a:r>
                    </a:p>
                  </a:txBody>
                  <a:tcPr/>
                </a:tc>
                <a:tc>
                  <a:txBody>
                    <a:bodyPr/>
                    <a:lstStyle/>
                    <a:p>
                      <a:r>
                        <a:rPr lang="en-GB" sz="1400" dirty="0"/>
                        <a:t>Topic</a:t>
                      </a:r>
                    </a:p>
                  </a:txBody>
                  <a:tcPr/>
                </a:tc>
                <a:tc>
                  <a:txBody>
                    <a:bodyPr/>
                    <a:lstStyle/>
                    <a:p>
                      <a:r>
                        <a:rPr lang="en-GB" sz="1400" dirty="0"/>
                        <a:t>Summary</a:t>
                      </a:r>
                    </a:p>
                  </a:txBody>
                  <a:tcPr/>
                </a:tc>
                <a:tc>
                  <a:txBody>
                    <a:bodyPr/>
                    <a:lstStyle/>
                    <a:p>
                      <a:r>
                        <a:rPr lang="en-GB" sz="1400" dirty="0"/>
                        <a:t>Speakers</a:t>
                      </a:r>
                    </a:p>
                  </a:txBody>
                  <a:tcPr/>
                </a:tc>
                <a:tc>
                  <a:txBody>
                    <a:bodyPr/>
                    <a:lstStyle/>
                    <a:p>
                      <a:r>
                        <a:rPr lang="en-GB" sz="1400" dirty="0"/>
                        <a:t>Audience &amp; Link</a:t>
                      </a:r>
                    </a:p>
                  </a:txBody>
                  <a:tcPr/>
                </a:tc>
                <a:extLst>
                  <a:ext uri="{0D108BD9-81ED-4DB2-BD59-A6C34878D82A}">
                    <a16:rowId xmlns:a16="http://schemas.microsoft.com/office/drawing/2014/main" val="216416753"/>
                  </a:ext>
                </a:extLst>
              </a:tr>
              <a:tr h="1709179">
                <a:tc>
                  <a:txBody>
                    <a:bodyPr/>
                    <a:lstStyle/>
                    <a:p>
                      <a:r>
                        <a:rPr lang="en-GB" sz="1100" dirty="0"/>
                        <a:t>4 February 2025</a:t>
                      </a:r>
                    </a:p>
                    <a:p>
                      <a:r>
                        <a:rPr lang="en-GB" sz="1100" dirty="0"/>
                        <a:t>11:00 – 12:00</a:t>
                      </a:r>
                    </a:p>
                  </a:txBody>
                  <a:tcPr/>
                </a:tc>
                <a:tc>
                  <a:txBody>
                    <a:bodyPr/>
                    <a:lstStyle/>
                    <a:p>
                      <a:r>
                        <a:rPr lang="en-GB" sz="1100" b="1" dirty="0"/>
                        <a:t>Preparing for the Procurement Act 2023</a:t>
                      </a:r>
                    </a:p>
                  </a:txBody>
                  <a:tcPr/>
                </a:tc>
                <a:tc>
                  <a:txBody>
                    <a:bodyPr/>
                    <a:lstStyle/>
                    <a:p>
                      <a:r>
                        <a:rPr lang="en-GB" sz="1050" dirty="0"/>
                        <a:t>This webinar will provide practical advice on the main impacts that will affect both Contracting Authorities and economic operators. Including:</a:t>
                      </a:r>
                    </a:p>
                    <a:p>
                      <a:pPr marL="171450" indent="-171450">
                        <a:buFont typeface="Arial" panose="020B0604020202020204" pitchFamily="34" charset="0"/>
                        <a:buChar char="•"/>
                      </a:pPr>
                      <a:r>
                        <a:rPr lang="en-GB" sz="1050" dirty="0"/>
                        <a:t>the benefits that the 2023 Act will offer (the new objectives, new procedures, consolidating the regulations into a single Act, and statutory guidance)</a:t>
                      </a:r>
                    </a:p>
                    <a:p>
                      <a:pPr marL="171450" indent="-171450">
                        <a:buFont typeface="Arial" panose="020B0604020202020204" pitchFamily="34" charset="0"/>
                        <a:buChar char="•"/>
                      </a:pPr>
                      <a:r>
                        <a:rPr lang="en-GB" sz="1050" dirty="0"/>
                        <a:t>what actions you will need to take to prepare for the implementation of the 2023 Act (training, updating Contract Standing Orders/ procurement templates/ procurement documents etc ), and</a:t>
                      </a:r>
                    </a:p>
                    <a:p>
                      <a:pPr marL="171450" indent="-171450">
                        <a:buFont typeface="Arial" panose="020B0604020202020204" pitchFamily="34" charset="0"/>
                        <a:buChar char="•"/>
                      </a:pPr>
                      <a:r>
                        <a:rPr lang="en-GB" sz="1050" dirty="0"/>
                        <a:t>what further resources and training are available to support your organisation to drive cultural and behavioural change to exploit the flexibilities of the 2023 Act.</a:t>
                      </a:r>
                    </a:p>
                  </a:txBody>
                  <a:tcPr/>
                </a:tc>
                <a:tc>
                  <a:txBody>
                    <a:bodyPr/>
                    <a:lstStyle/>
                    <a:p>
                      <a:r>
                        <a:rPr lang="en-GB" sz="1100" b="1" dirty="0"/>
                        <a:t>Lead: </a:t>
                      </a:r>
                    </a:p>
                    <a:p>
                      <a:r>
                        <a:rPr lang="en-GB" sz="1100" dirty="0"/>
                        <a:t>Colin Murray</a:t>
                      </a:r>
                    </a:p>
                    <a:p>
                      <a:r>
                        <a:rPr lang="en-GB" sz="1100" b="1" dirty="0"/>
                        <a:t>Supported</a:t>
                      </a:r>
                      <a:r>
                        <a:rPr lang="en-GB" sz="1100" b="1" baseline="0" dirty="0"/>
                        <a:t> by</a:t>
                      </a:r>
                      <a:r>
                        <a:rPr lang="en-GB" sz="1100" baseline="0" dirty="0"/>
                        <a:t>: </a:t>
                      </a:r>
                    </a:p>
                    <a:p>
                      <a:r>
                        <a:rPr lang="en-GB" sz="1100" baseline="0" dirty="0"/>
                        <a:t>Michelle Maher</a:t>
                      </a:r>
                    </a:p>
                    <a:p>
                      <a:r>
                        <a:rPr lang="en-GB" sz="1100" baseline="0" dirty="0"/>
                        <a:t>Simon Harris</a:t>
                      </a:r>
                    </a:p>
                    <a:p>
                      <a:endParaRPr lang="en-GB" sz="1100"/>
                    </a:p>
                    <a:p>
                      <a:endParaRPr lang="en-GB" sz="1100"/>
                    </a:p>
                  </a:txBody>
                  <a:tcPr/>
                </a:tc>
                <a:tc>
                  <a:txBody>
                    <a:bodyPr/>
                    <a:lstStyle/>
                    <a:p>
                      <a:pPr lvl="0" algn="l">
                        <a:lnSpc>
                          <a:spcPct val="100000"/>
                        </a:lnSpc>
                        <a:spcBef>
                          <a:spcPts val="0"/>
                        </a:spcBef>
                        <a:spcAft>
                          <a:spcPts val="0"/>
                        </a:spcAft>
                        <a:buNone/>
                      </a:pPr>
                      <a:r>
                        <a:rPr lang="en-GB" sz="1100" b="0" i="0" u="none" strike="noStrike" baseline="0" noProof="0" dirty="0">
                          <a:solidFill>
                            <a:srgbClr val="000000"/>
                          </a:solidFill>
                          <a:latin typeface="Open Sans"/>
                        </a:rPr>
                        <a:t>External </a:t>
                      </a:r>
                      <a:r>
                        <a:rPr lang="en-GB" sz="1100" b="0" i="0" u="none" strike="noStrike" baseline="0" noProof="0" dirty="0" smtClean="0">
                          <a:solidFill>
                            <a:srgbClr val="000000"/>
                          </a:solidFill>
                          <a:latin typeface="Open Sans"/>
                        </a:rPr>
                        <a:t>(open)</a:t>
                      </a:r>
                      <a:endParaRPr lang="en-GB" sz="1100" b="0" i="0" u="none" strike="noStrike" baseline="0" noProof="0" dirty="0">
                        <a:solidFill>
                          <a:srgbClr val="000000"/>
                        </a:solidFill>
                        <a:latin typeface="Open Sans"/>
                      </a:endParaRPr>
                    </a:p>
                    <a:p>
                      <a:pPr marL="0" marR="0" lvl="0" indent="0" algn="l" defTabSz="914400">
                        <a:lnSpc>
                          <a:spcPct val="100000"/>
                        </a:lnSpc>
                        <a:spcBef>
                          <a:spcPts val="0"/>
                        </a:spcBef>
                        <a:spcAft>
                          <a:spcPts val="0"/>
                        </a:spcAft>
                        <a:buNone/>
                        <a:tabLst/>
                        <a:defRPr/>
                      </a:pPr>
                      <a:r>
                        <a:rPr lang="en-GB" sz="1100" b="0" i="0" u="none" strike="noStrike" baseline="0" noProof="0" dirty="0">
                          <a:solidFill>
                            <a:srgbClr val="000000"/>
                          </a:solidFill>
                          <a:hlinkClick r:id="rId2"/>
                        </a:rPr>
                        <a:t>https://attendee.gotowebinar.com/register/1681526456772626526</a:t>
                      </a:r>
                    </a:p>
                  </a:txBody>
                  <a:tcPr/>
                </a:tc>
                <a:extLst>
                  <a:ext uri="{0D108BD9-81ED-4DB2-BD59-A6C34878D82A}">
                    <a16:rowId xmlns:a16="http://schemas.microsoft.com/office/drawing/2014/main" val="1274074614"/>
                  </a:ext>
                </a:extLst>
              </a:tr>
              <a:tr h="671949">
                <a:tc>
                  <a:txBody>
                    <a:bodyPr/>
                    <a:lstStyle/>
                    <a:p>
                      <a:r>
                        <a:rPr lang="en-GB" sz="1100" dirty="0"/>
                        <a:t>11 February 2025</a:t>
                      </a:r>
                      <a:br>
                        <a:rPr lang="en-GB" sz="1100" dirty="0"/>
                      </a:br>
                      <a:r>
                        <a:rPr lang="en-GB" sz="1100" dirty="0"/>
                        <a:t>11:00-12:00 </a:t>
                      </a:r>
                    </a:p>
                  </a:txBody>
                  <a:tcPr/>
                </a:tc>
                <a:tc>
                  <a:txBody>
                    <a:bodyPr/>
                    <a:lstStyle/>
                    <a:p>
                      <a:r>
                        <a:rPr lang="en-GB" sz="1100" b="1" dirty="0"/>
                        <a:t>Terminating business tenancies</a:t>
                      </a:r>
                    </a:p>
                  </a:txBody>
                  <a:tcPr/>
                </a:tc>
                <a:tc>
                  <a:txBody>
                    <a:bodyPr/>
                    <a:lstStyle/>
                    <a:p>
                      <a:pPr marL="0" indent="0">
                        <a:buFont typeface="Arial" panose="020B0604020202020204" pitchFamily="34" charset="0"/>
                        <a:buNone/>
                      </a:pPr>
                      <a:r>
                        <a:rPr lang="en-GB" sz="1100" dirty="0"/>
                        <a:t>Advice on termination of business tenancies (inside and outside 1954 Act, and Ground F for regeneration projects), and compensation payments.</a:t>
                      </a:r>
                    </a:p>
                  </a:txBody>
                  <a:tcPr/>
                </a:tc>
                <a:tc>
                  <a:txBody>
                    <a:bodyPr/>
                    <a:lstStyle/>
                    <a:p>
                      <a:r>
                        <a:rPr lang="en-GB" sz="1100" b="1" dirty="0"/>
                        <a:t>Lead:</a:t>
                      </a:r>
                      <a:r>
                        <a:rPr lang="en-GB" sz="1100" b="1" baseline="0" dirty="0"/>
                        <a:t> </a:t>
                      </a:r>
                      <a:r>
                        <a:rPr lang="en-GB" sz="1100" baseline="0" dirty="0"/>
                        <a:t/>
                      </a:r>
                      <a:br>
                        <a:rPr lang="en-GB" sz="1100" baseline="0" dirty="0"/>
                      </a:br>
                      <a:r>
                        <a:rPr lang="en-GB" sz="1100" baseline="0" dirty="0"/>
                        <a:t>Jonathan Smith</a:t>
                      </a:r>
                    </a:p>
                    <a:p>
                      <a:r>
                        <a:rPr lang="en-GB" sz="1100" b="1" baseline="0" dirty="0"/>
                        <a:t>Supported by:</a:t>
                      </a:r>
                      <a:r>
                        <a:rPr lang="en-GB" sz="1100" baseline="0" dirty="0"/>
                        <a:t/>
                      </a:r>
                      <a:br>
                        <a:rPr lang="en-GB" sz="1100" baseline="0" dirty="0"/>
                      </a:br>
                      <a:r>
                        <a:rPr lang="en-GB" sz="1100" baseline="0" dirty="0"/>
                        <a:t> Michael </a:t>
                      </a:r>
                      <a:r>
                        <a:rPr lang="en-GB" sz="1100" baseline="0" dirty="0" err="1"/>
                        <a:t>Bogahalanda</a:t>
                      </a:r>
                      <a:r>
                        <a:rPr lang="en-GB" sz="1100" baseline="0" dirty="0"/>
                        <a:t> </a:t>
                      </a: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External (open)</a:t>
                      </a:r>
                    </a:p>
                    <a:p>
                      <a:pPr marL="0" marR="0" lvl="0" indent="0" algn="l">
                        <a:lnSpc>
                          <a:spcPct val="100000"/>
                        </a:lnSpc>
                        <a:spcBef>
                          <a:spcPts val="0"/>
                        </a:spcBef>
                        <a:spcAft>
                          <a:spcPts val="0"/>
                        </a:spcAft>
                        <a:buNone/>
                      </a:pPr>
                      <a:r>
                        <a:rPr lang="en-GB" sz="1100" b="0" i="0" u="none" strike="noStrike" noProof="0" dirty="0">
                          <a:latin typeface="Open Sans"/>
                          <a:hlinkClick r:id="rId3"/>
                        </a:rPr>
                        <a:t>https://attendee.gotowebinar.com/register/4068010947302315098</a:t>
                      </a:r>
                    </a:p>
                  </a:txBody>
                  <a:tcPr/>
                </a:tc>
                <a:extLst>
                  <a:ext uri="{0D108BD9-81ED-4DB2-BD59-A6C34878D82A}">
                    <a16:rowId xmlns:a16="http://schemas.microsoft.com/office/drawing/2014/main" val="2412518015"/>
                  </a:ext>
                </a:extLst>
              </a:tr>
            </a:tbl>
          </a:graphicData>
        </a:graphic>
      </p:graphicFrame>
      <p:sp>
        <p:nvSpPr>
          <p:cNvPr id="4" name="Slide Number Placeholder 3">
            <a:extLst>
              <a:ext uri="{FF2B5EF4-FFF2-40B4-BE49-F238E27FC236}">
                <a16:creationId xmlns:a16="http://schemas.microsoft.com/office/drawing/2014/main" id="{F0D60467-D3E9-047E-0F2B-D10B643B27C7}"/>
              </a:ext>
            </a:extLst>
          </p:cNvPr>
          <p:cNvSpPr>
            <a:spLocks noGrp="1"/>
          </p:cNvSpPr>
          <p:nvPr>
            <p:ph type="sldNum" sz="quarter" idx="11"/>
          </p:nvPr>
        </p:nvSpPr>
        <p:spPr/>
        <p:txBody>
          <a:bodyPr/>
          <a:lstStyle/>
          <a:p>
            <a:fld id="{9F42F5A6-819A-9F4C-9225-88E3002428E4}" type="slidenum">
              <a:rPr lang="en-US" smtClean="0"/>
              <a:pPr/>
              <a:t>2</a:t>
            </a:fld>
            <a:endParaRPr lang="en-US"/>
          </a:p>
        </p:txBody>
      </p:sp>
    </p:spTree>
    <p:extLst>
      <p:ext uri="{BB962C8B-B14F-4D97-AF65-F5344CB8AC3E}">
        <p14:creationId xmlns:p14="http://schemas.microsoft.com/office/powerpoint/2010/main" val="231295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February 2025</a:t>
            </a:r>
          </a:p>
        </p:txBody>
      </p:sp>
      <p:sp>
        <p:nvSpPr>
          <p:cNvPr id="3" name="Footer Placeholder 2"/>
          <p:cNvSpPr>
            <a:spLocks noGrp="1"/>
          </p:cNvSpPr>
          <p:nvPr>
            <p:ph type="ftr" sz="quarter" idx="10"/>
          </p:nvPr>
        </p:nvSpPr>
        <p:spPr/>
        <p:txBody>
          <a:bodyPr/>
          <a:lstStyle/>
          <a:p>
            <a:r>
              <a:rPr lang="en-GB"/>
              <a:t>DWF Public Sector Webinar Series 2025</a:t>
            </a:r>
            <a:endParaRPr lang="en-US" b="1">
              <a:solidFill>
                <a:schemeClr val="accent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638829291"/>
              </p:ext>
            </p:extLst>
          </p:nvPr>
        </p:nvGraphicFramePr>
        <p:xfrm>
          <a:off x="558109" y="1385632"/>
          <a:ext cx="11236624" cy="4053840"/>
        </p:xfrm>
        <a:graphic>
          <a:graphicData uri="http://schemas.openxmlformats.org/drawingml/2006/table">
            <a:tbl>
              <a:tblPr firstRow="1" bandRow="1">
                <a:tableStyleId>{5C22544A-7EE6-4342-B048-85BDC9FD1C3A}</a:tableStyleId>
              </a:tblPr>
              <a:tblGrid>
                <a:gridCol w="1241797">
                  <a:extLst>
                    <a:ext uri="{9D8B030D-6E8A-4147-A177-3AD203B41FA5}">
                      <a16:colId xmlns:a16="http://schemas.microsoft.com/office/drawing/2014/main" val="1076755128"/>
                    </a:ext>
                  </a:extLst>
                </a:gridCol>
                <a:gridCol w="1689885">
                  <a:extLst>
                    <a:ext uri="{9D8B030D-6E8A-4147-A177-3AD203B41FA5}">
                      <a16:colId xmlns:a16="http://schemas.microsoft.com/office/drawing/2014/main" val="217903979"/>
                    </a:ext>
                  </a:extLst>
                </a:gridCol>
                <a:gridCol w="5227045">
                  <a:extLst>
                    <a:ext uri="{9D8B030D-6E8A-4147-A177-3AD203B41FA5}">
                      <a16:colId xmlns:a16="http://schemas.microsoft.com/office/drawing/2014/main" val="189219365"/>
                    </a:ext>
                  </a:extLst>
                </a:gridCol>
                <a:gridCol w="1695963">
                  <a:extLst>
                    <a:ext uri="{9D8B030D-6E8A-4147-A177-3AD203B41FA5}">
                      <a16:colId xmlns:a16="http://schemas.microsoft.com/office/drawing/2014/main" val="315954810"/>
                    </a:ext>
                  </a:extLst>
                </a:gridCol>
                <a:gridCol w="1381934">
                  <a:extLst>
                    <a:ext uri="{9D8B030D-6E8A-4147-A177-3AD203B41FA5}">
                      <a16:colId xmlns:a16="http://schemas.microsoft.com/office/drawing/2014/main" val="3540409076"/>
                    </a:ext>
                  </a:extLst>
                </a:gridCol>
              </a:tblGrid>
              <a:tr h="506340">
                <a:tc>
                  <a:txBody>
                    <a:bodyPr/>
                    <a:lstStyle/>
                    <a:p>
                      <a:r>
                        <a:rPr lang="en-GB" sz="1400" dirty="0"/>
                        <a:t>Date</a:t>
                      </a:r>
                    </a:p>
                  </a:txBody>
                  <a:tcPr/>
                </a:tc>
                <a:tc>
                  <a:txBody>
                    <a:bodyPr/>
                    <a:lstStyle/>
                    <a:p>
                      <a:r>
                        <a:rPr lang="en-GB" sz="1400" dirty="0"/>
                        <a:t>Topic</a:t>
                      </a:r>
                    </a:p>
                  </a:txBody>
                  <a:tcPr/>
                </a:tc>
                <a:tc>
                  <a:txBody>
                    <a:bodyPr/>
                    <a:lstStyle/>
                    <a:p>
                      <a:r>
                        <a:rPr lang="en-GB" sz="1400" dirty="0"/>
                        <a:t>Summary</a:t>
                      </a:r>
                    </a:p>
                  </a:txBody>
                  <a:tcPr/>
                </a:tc>
                <a:tc>
                  <a:txBody>
                    <a:bodyPr/>
                    <a:lstStyle/>
                    <a:p>
                      <a:r>
                        <a:rPr lang="en-GB" sz="1400" dirty="0"/>
                        <a:t>Speakers</a:t>
                      </a:r>
                    </a:p>
                  </a:txBody>
                  <a:tcPr/>
                </a:tc>
                <a:tc>
                  <a:txBody>
                    <a:bodyPr/>
                    <a:lstStyle/>
                    <a:p>
                      <a:r>
                        <a:rPr lang="en-GB" sz="1400" dirty="0"/>
                        <a:t>Audience &amp; Link</a:t>
                      </a:r>
                    </a:p>
                  </a:txBody>
                  <a:tcPr/>
                </a:tc>
                <a:extLst>
                  <a:ext uri="{0D108BD9-81ED-4DB2-BD59-A6C34878D82A}">
                    <a16:rowId xmlns:a16="http://schemas.microsoft.com/office/drawing/2014/main" val="216416753"/>
                  </a:ext>
                </a:extLst>
              </a:tr>
              <a:tr h="705844">
                <a:tc>
                  <a:txBody>
                    <a:bodyPr/>
                    <a:lstStyle/>
                    <a:p>
                      <a:pPr algn="l" rtl="0" fontAlgn="base"/>
                      <a:r>
                        <a:rPr lang="en-GB" sz="1100" b="0" i="0" dirty="0">
                          <a:effectLst/>
                        </a:rPr>
                        <a:t>13 February 2025</a:t>
                      </a:r>
                    </a:p>
                    <a:p>
                      <a:pPr algn="l" rtl="0" fontAlgn="base"/>
                      <a:r>
                        <a:rPr lang="en-GB" sz="1100" b="0" i="0" baseline="0" dirty="0">
                          <a:effectLst/>
                        </a:rPr>
                        <a:t>11:00-12:00</a:t>
                      </a:r>
                      <a:endParaRPr lang="en-GB" sz="1100" b="0" i="0" baseline="30000" dirty="0">
                        <a:effectLst/>
                      </a:endParaRPr>
                    </a:p>
                  </a:txBody>
                  <a:tcPr/>
                </a:tc>
                <a:tc>
                  <a:txBody>
                    <a:bodyPr/>
                    <a:lstStyle/>
                    <a:p>
                      <a:pPr algn="l" rtl="0" fontAlgn="base"/>
                      <a:r>
                        <a:rPr lang="en-GB" sz="1100" b="1" i="0" dirty="0">
                          <a:effectLst/>
                        </a:rPr>
                        <a:t>Delivery of Regeneration Projects </a:t>
                      </a:r>
                    </a:p>
                  </a:txBody>
                  <a:tcPr/>
                </a:tc>
                <a:tc>
                  <a:txBody>
                    <a:bodyPr/>
                    <a:lstStyle/>
                    <a:p>
                      <a:pPr algn="l"/>
                      <a:r>
                        <a:rPr lang="en-GB" sz="1100" b="0" i="0" kern="1200" dirty="0">
                          <a:solidFill>
                            <a:schemeClr val="dk1"/>
                          </a:solidFill>
                          <a:effectLst/>
                          <a:latin typeface="+mn-lt"/>
                          <a:ea typeface="+mn-ea"/>
                          <a:cs typeface="+mn-cs"/>
                        </a:rPr>
                        <a:t>Based on a discussion of "live projects", practical solutions will be offered to the legal and commercial 'bumps in the road' and how they can be overcome. We will cover:</a:t>
                      </a:r>
                    </a:p>
                    <a:p>
                      <a:pPr algn="l"/>
                      <a:r>
                        <a:rPr lang="en-GB" sz="1100" b="0" i="0" kern="1200" dirty="0">
                          <a:solidFill>
                            <a:schemeClr val="dk1"/>
                          </a:solidFill>
                          <a:effectLst/>
                          <a:latin typeface="+mn-lt"/>
                          <a:ea typeface="+mn-ea"/>
                          <a:cs typeface="+mn-cs"/>
                        </a:rPr>
                        <a:t>• The right public law powers are relied upon to deliver a regeneration project;</a:t>
                      </a:r>
                    </a:p>
                    <a:p>
                      <a:pPr algn="l"/>
                      <a:r>
                        <a:rPr lang="en-GB" sz="1100" b="0" i="0" kern="1200" dirty="0">
                          <a:solidFill>
                            <a:schemeClr val="dk1"/>
                          </a:solidFill>
                          <a:effectLst/>
                          <a:latin typeface="+mn-lt"/>
                          <a:ea typeface="+mn-ea"/>
                          <a:cs typeface="+mn-cs"/>
                        </a:rPr>
                        <a:t>• Consultation requirements are met;</a:t>
                      </a:r>
                    </a:p>
                    <a:p>
                      <a:pPr algn="l"/>
                      <a:r>
                        <a:rPr lang="en-GB" sz="1100" b="0" i="0" kern="1200" dirty="0">
                          <a:solidFill>
                            <a:schemeClr val="dk1"/>
                          </a:solidFill>
                          <a:effectLst/>
                          <a:latin typeface="+mn-lt"/>
                          <a:ea typeface="+mn-ea"/>
                          <a:cs typeface="+mn-cs"/>
                        </a:rPr>
                        <a:t>• Subsidy Control issues are satisfied to be able to attract and lawfully spend grant funding;</a:t>
                      </a:r>
                    </a:p>
                    <a:p>
                      <a:pPr algn="l"/>
                      <a:r>
                        <a:rPr lang="en-GB" sz="1100" b="0" i="0" kern="1200" dirty="0">
                          <a:solidFill>
                            <a:schemeClr val="dk1"/>
                          </a:solidFill>
                          <a:effectLst/>
                          <a:latin typeface="+mn-lt"/>
                          <a:ea typeface="+mn-ea"/>
                          <a:cs typeface="+mn-cs"/>
                        </a:rPr>
                        <a:t>• Real Estate issues are dealt with to ensure that projects are development ready;</a:t>
                      </a:r>
                    </a:p>
                    <a:p>
                      <a:pPr algn="l"/>
                      <a:r>
                        <a:rPr lang="en-GB" sz="1100" b="0" i="0" kern="1200" dirty="0">
                          <a:solidFill>
                            <a:schemeClr val="dk1"/>
                          </a:solidFill>
                          <a:effectLst/>
                          <a:latin typeface="+mn-lt"/>
                          <a:ea typeface="+mn-ea"/>
                          <a:cs typeface="+mn-cs"/>
                        </a:rPr>
                        <a:t>• Public procurement requirements are satisfied (including when a transaction can be categorised as a Land Deal and exempt from the Regulations).</a:t>
                      </a:r>
                    </a:p>
                    <a:p>
                      <a:pPr algn="l"/>
                      <a:endParaRPr lang="en-GB" sz="1100" b="0" i="0">
                        <a:effectLst/>
                        <a:latin typeface="Arial" panose="020B0604020202020204" pitchFamily="34" charset="0"/>
                      </a:endParaRPr>
                    </a:p>
                  </a:txBody>
                  <a:tcPr/>
                </a:tc>
                <a:tc>
                  <a:txBody>
                    <a:bodyPr/>
                    <a:lstStyle/>
                    <a:p>
                      <a:pPr algn="l" rtl="0" fontAlgn="base"/>
                      <a:r>
                        <a:rPr lang="en-GB" sz="1100" b="1" i="0" dirty="0">
                          <a:effectLst/>
                        </a:rPr>
                        <a:t>Lead:</a:t>
                      </a:r>
                      <a:r>
                        <a:rPr lang="en-GB" sz="1100" b="1" i="0" baseline="0" dirty="0">
                          <a:effectLst/>
                        </a:rPr>
                        <a:t> </a:t>
                      </a:r>
                      <a:r>
                        <a:rPr lang="en-GB" sz="1100" b="0" i="0" baseline="0" dirty="0">
                          <a:effectLst/>
                        </a:rPr>
                        <a:t/>
                      </a:r>
                      <a:br>
                        <a:rPr lang="en-GB" sz="1100" b="0" i="0" baseline="0" dirty="0">
                          <a:effectLst/>
                        </a:rPr>
                      </a:br>
                      <a:r>
                        <a:rPr lang="en-GB" sz="1100" b="0" i="0" dirty="0">
                          <a:effectLst/>
                        </a:rPr>
                        <a:t>Julie Simms</a:t>
                      </a:r>
                    </a:p>
                  </a:txBody>
                  <a:tcPr/>
                </a:tc>
                <a:tc>
                  <a:txBody>
                    <a:bodyPr/>
                    <a:lstStyle/>
                    <a:p>
                      <a:pPr lvl="0" algn="l">
                        <a:lnSpc>
                          <a:spcPct val="100000"/>
                        </a:lnSpc>
                        <a:spcBef>
                          <a:spcPts val="0"/>
                        </a:spcBef>
                        <a:spcAft>
                          <a:spcPts val="0"/>
                        </a:spcAft>
                        <a:buNone/>
                      </a:pPr>
                      <a:r>
                        <a:rPr lang="en-GB" sz="1100" b="0" i="0" u="none" strike="noStrike" noProof="0" dirty="0">
                          <a:solidFill>
                            <a:srgbClr val="000000"/>
                          </a:solidFill>
                          <a:latin typeface="Open Sans"/>
                        </a:rPr>
                        <a:t>External (open)</a:t>
                      </a:r>
                    </a:p>
                    <a:p>
                      <a:pPr marL="0" marR="0" lvl="0" indent="0" algn="l" defTabSz="914400">
                        <a:lnSpc>
                          <a:spcPct val="100000"/>
                        </a:lnSpc>
                        <a:spcBef>
                          <a:spcPts val="0"/>
                        </a:spcBef>
                        <a:spcAft>
                          <a:spcPts val="0"/>
                        </a:spcAft>
                        <a:buNone/>
                        <a:tabLst/>
                        <a:defRPr/>
                      </a:pPr>
                      <a:r>
                        <a:rPr lang="en-GB" sz="1100" b="0" i="0" u="none" strike="noStrike" noProof="0" dirty="0">
                          <a:latin typeface="Open Sans"/>
                          <a:hlinkClick r:id="rId2"/>
                        </a:rPr>
                        <a:t>https://attendee.gotowebinar.com/register/5074439020182464087</a:t>
                      </a:r>
                    </a:p>
                    <a:p>
                      <a:pPr marL="0" marR="0" lvl="0" indent="0" algn="l">
                        <a:lnSpc>
                          <a:spcPct val="100000"/>
                        </a:lnSpc>
                        <a:spcBef>
                          <a:spcPts val="0"/>
                        </a:spcBef>
                        <a:spcAft>
                          <a:spcPts val="0"/>
                        </a:spcAft>
                        <a:buNone/>
                      </a:pPr>
                      <a:endParaRPr lang="en-GB" sz="1100" b="0" i="0" u="none" strike="noStrike" noProof="0" dirty="0">
                        <a:latin typeface="Open Sans"/>
                      </a:endParaRPr>
                    </a:p>
                  </a:txBody>
                  <a:tcPr/>
                </a:tc>
                <a:extLst>
                  <a:ext uri="{0D108BD9-81ED-4DB2-BD59-A6C34878D82A}">
                    <a16:rowId xmlns:a16="http://schemas.microsoft.com/office/drawing/2014/main" val="1274074614"/>
                  </a:ext>
                </a:extLst>
              </a:tr>
              <a:tr h="835266">
                <a:tc>
                  <a:txBody>
                    <a:bodyPr/>
                    <a:lstStyle/>
                    <a:p>
                      <a:pPr marL="0" algn="l" defTabSz="914400" rtl="0" eaLnBrk="1" fontAlgn="base" latinLnBrk="0" hangingPunct="1"/>
                      <a:r>
                        <a:rPr lang="en-GB" sz="1100" b="0" i="0" kern="1200" dirty="0">
                          <a:solidFill>
                            <a:schemeClr val="dk1"/>
                          </a:solidFill>
                          <a:effectLst/>
                          <a:latin typeface="+mn-lt"/>
                          <a:ea typeface="+mn-ea"/>
                          <a:cs typeface="+mn-cs"/>
                        </a:rPr>
                        <a:t>26 February 2025</a:t>
                      </a:r>
                    </a:p>
                    <a:p>
                      <a:pPr marL="0" algn="l" defTabSz="914400" rtl="0" eaLnBrk="1" fontAlgn="base" latinLnBrk="0" hangingPunct="1"/>
                      <a:r>
                        <a:rPr lang="en-GB" sz="1100" b="0" i="0" kern="1200" dirty="0">
                          <a:solidFill>
                            <a:schemeClr val="dk1"/>
                          </a:solidFill>
                          <a:effectLst/>
                          <a:latin typeface="+mn-lt"/>
                          <a:ea typeface="+mn-ea"/>
                          <a:cs typeface="+mn-cs"/>
                        </a:rPr>
                        <a:t>11:00-12:00</a:t>
                      </a:r>
                    </a:p>
                  </a:txBody>
                  <a:tcPr/>
                </a:tc>
                <a:tc>
                  <a:txBody>
                    <a:bodyPr/>
                    <a:lstStyle/>
                    <a:p>
                      <a:pPr algn="l" rtl="0" fontAlgn="base"/>
                      <a:r>
                        <a:rPr lang="en-GB" sz="1100" b="1" i="0" kern="1200" dirty="0">
                          <a:solidFill>
                            <a:schemeClr val="dk1"/>
                          </a:solidFill>
                          <a:effectLst/>
                          <a:latin typeface="+mn-lt"/>
                          <a:ea typeface="+mn-ea"/>
                          <a:cs typeface="+mn-cs"/>
                        </a:rPr>
                        <a:t>Sexual Harassment - As an employer are you doing enough to comply with your duty to prevent sexual harassment</a:t>
                      </a:r>
                    </a:p>
                  </a:txBody>
                  <a:tcPr/>
                </a:tc>
                <a:tc>
                  <a:txBody>
                    <a:bodyPr/>
                    <a:lstStyle/>
                    <a:p>
                      <a:pPr algn="l" rtl="0" fontAlgn="base"/>
                      <a:r>
                        <a:rPr lang="en-GB" sz="1100" b="0" i="0" kern="1200" dirty="0">
                          <a:solidFill>
                            <a:schemeClr val="dk1"/>
                          </a:solidFill>
                          <a:effectLst/>
                          <a:latin typeface="+mn-lt"/>
                          <a:ea typeface="+mn-ea"/>
                          <a:cs typeface="+mn-cs"/>
                        </a:rPr>
                        <a:t>The Worker Protection (Amendment of the Equality Act 2010) Act 2023 came into force on 26 October 2024. This webinar will explore the new duty requiring employers to take proactive steps to prevent sexual harassment in the workplace, including carrying out risk assessments and preventing third party harassment. </a:t>
                      </a:r>
                    </a:p>
                  </a:txBody>
                  <a:tcPr/>
                </a:tc>
                <a:tc>
                  <a:txBody>
                    <a:bodyPr/>
                    <a:lstStyle/>
                    <a:p>
                      <a:pPr lvl="0" algn="l" rtl="0">
                        <a:buNone/>
                      </a:pPr>
                      <a:r>
                        <a:rPr lang="en-GB" sz="1100" b="1" i="0" kern="1200" dirty="0">
                          <a:solidFill>
                            <a:schemeClr val="dk1"/>
                          </a:solidFill>
                          <a:effectLst/>
                          <a:latin typeface="+mn-lt"/>
                          <a:ea typeface="+mn-ea"/>
                          <a:cs typeface="+mn-cs"/>
                        </a:rPr>
                        <a:t>Lead:</a:t>
                      </a:r>
                      <a:r>
                        <a:rPr lang="en-GB" sz="1100" b="1" i="0" kern="1200" baseline="0" dirty="0">
                          <a:solidFill>
                            <a:schemeClr val="dk1"/>
                          </a:solidFill>
                          <a:effectLst/>
                          <a:latin typeface="+mn-lt"/>
                          <a:ea typeface="+mn-ea"/>
                          <a:cs typeface="+mn-cs"/>
                        </a:rPr>
                        <a:t> </a:t>
                      </a:r>
                      <a:r>
                        <a:rPr lang="en-GB" sz="1100" b="0" i="0" kern="1200" baseline="0" dirty="0">
                          <a:solidFill>
                            <a:srgbClr val="000000"/>
                          </a:solidFill>
                          <a:effectLst/>
                          <a:latin typeface="+mn-lt"/>
                          <a:ea typeface="+mn-ea"/>
                          <a:cs typeface="+mn-cs"/>
                        </a:rPr>
                        <a:t/>
                      </a:r>
                      <a:br>
                        <a:rPr lang="en-GB" sz="1100" b="0" i="0" kern="1200" baseline="0" dirty="0">
                          <a:solidFill>
                            <a:srgbClr val="000000"/>
                          </a:solidFill>
                          <a:effectLst/>
                          <a:latin typeface="+mn-lt"/>
                          <a:ea typeface="+mn-ea"/>
                          <a:cs typeface="+mn-cs"/>
                        </a:rPr>
                      </a:br>
                      <a:r>
                        <a:rPr lang="en-GB" sz="1100" b="0" i="0" kern="1200" baseline="0" dirty="0">
                          <a:solidFill>
                            <a:schemeClr val="dk1"/>
                          </a:solidFill>
                          <a:effectLst/>
                          <a:latin typeface="+mn-lt"/>
                          <a:ea typeface="+mn-ea"/>
                          <a:cs typeface="+mn-cs"/>
                        </a:rPr>
                        <a:t>Kirsty Rogers</a:t>
                      </a:r>
                      <a:endParaRPr lang="en-US" dirty="0"/>
                    </a:p>
                    <a:p>
                      <a:pPr lvl="0" algn="l" rtl="0">
                        <a:buNone/>
                      </a:pPr>
                      <a:endParaRPr lang="en-GB" sz="1100" b="0" i="0" kern="1200" baseline="0" dirty="0">
                        <a:solidFill>
                          <a:schemeClr val="dk1"/>
                        </a:solidFill>
                        <a:effectLst/>
                        <a:latin typeface="+mn-lt"/>
                        <a:ea typeface="+mn-ea"/>
                        <a:cs typeface="+mn-cs"/>
                      </a:endParaRPr>
                    </a:p>
                    <a:p>
                      <a:pPr lvl="0" algn="l" rtl="0">
                        <a:buNone/>
                      </a:pPr>
                      <a:r>
                        <a:rPr lang="en-GB" sz="1100" b="1" i="0" kern="1200" baseline="0" dirty="0">
                          <a:solidFill>
                            <a:schemeClr val="dk1"/>
                          </a:solidFill>
                          <a:effectLst/>
                          <a:latin typeface="+mn-lt"/>
                          <a:ea typeface="+mn-ea"/>
                          <a:cs typeface="+mn-cs"/>
                        </a:rPr>
                        <a:t>Supported by:</a:t>
                      </a:r>
                      <a:r>
                        <a:rPr lang="en-GB" sz="1100" b="0" i="0" kern="1200" baseline="0" dirty="0">
                          <a:solidFill>
                            <a:srgbClr val="000000"/>
                          </a:solidFill>
                          <a:effectLst/>
                          <a:latin typeface="+mn-lt"/>
                          <a:ea typeface="+mn-ea"/>
                          <a:cs typeface="+mn-cs"/>
                        </a:rPr>
                        <a:t/>
                      </a:r>
                      <a:br>
                        <a:rPr lang="en-GB" sz="1100" b="0" i="0" kern="1200" baseline="0" dirty="0">
                          <a:solidFill>
                            <a:srgbClr val="000000"/>
                          </a:solidFill>
                          <a:effectLst/>
                          <a:latin typeface="+mn-lt"/>
                          <a:ea typeface="+mn-ea"/>
                          <a:cs typeface="+mn-cs"/>
                        </a:rPr>
                      </a:br>
                      <a:r>
                        <a:rPr lang="en-GB" sz="1100" b="0" i="0" kern="1200" baseline="0" dirty="0">
                          <a:solidFill>
                            <a:schemeClr val="dk1"/>
                          </a:solidFill>
                          <a:effectLst/>
                          <a:latin typeface="+mn-lt"/>
                          <a:ea typeface="+mn-ea"/>
                          <a:cs typeface="+mn-cs"/>
                        </a:rPr>
                        <a:t>Julie Sabba</a:t>
                      </a:r>
                      <a:endParaRPr lang="en-GB" sz="1100" b="0" i="0" kern="1200" dirty="0">
                        <a:solidFill>
                          <a:schemeClr val="dk1"/>
                        </a:solidFill>
                        <a:effectLst/>
                        <a:latin typeface="+mn-lt"/>
                        <a:ea typeface="+mn-ea"/>
                        <a:cs typeface="+mn-cs"/>
                      </a:endParaRPr>
                    </a:p>
                  </a:txBody>
                  <a:tcPr/>
                </a:tc>
                <a:tc>
                  <a:txBody>
                    <a:bodyPr/>
                    <a:lstStyle/>
                    <a:p>
                      <a:pPr lvl="0" algn="l">
                        <a:lnSpc>
                          <a:spcPct val="100000"/>
                        </a:lnSpc>
                        <a:spcBef>
                          <a:spcPts val="0"/>
                        </a:spcBef>
                        <a:spcAft>
                          <a:spcPts val="0"/>
                        </a:spcAft>
                        <a:buNone/>
                      </a:pPr>
                      <a:r>
                        <a:rPr lang="en-GB" sz="1100" b="0" i="0" u="none" strike="noStrike" noProof="0" dirty="0">
                          <a:solidFill>
                            <a:srgbClr val="000000"/>
                          </a:solidFill>
                          <a:latin typeface="Open Sans"/>
                        </a:rPr>
                        <a:t>External (open)</a:t>
                      </a:r>
                      <a:endParaRPr lang="en-US" dirty="0"/>
                    </a:p>
                    <a:p>
                      <a:pPr marL="0" marR="0" lvl="0" indent="0" algn="l">
                        <a:lnSpc>
                          <a:spcPct val="100000"/>
                        </a:lnSpc>
                        <a:spcBef>
                          <a:spcPts val="0"/>
                        </a:spcBef>
                        <a:spcAft>
                          <a:spcPts val="0"/>
                        </a:spcAft>
                        <a:buNone/>
                      </a:pPr>
                      <a:r>
                        <a:rPr lang="en-GB" sz="1100" b="0" i="0" u="none" strike="noStrike" noProof="0" dirty="0">
                          <a:latin typeface="Open Sans"/>
                          <a:hlinkClick r:id="rId3"/>
                        </a:rPr>
                        <a:t>https://attendee.gotowebinar.com/register/5220167191816283483</a:t>
                      </a:r>
                      <a:r>
                        <a:rPr lang="en-GB" sz="1100" b="0" i="0" u="none" strike="noStrike" noProof="0" dirty="0">
                          <a:latin typeface="Open Sans"/>
                        </a:rPr>
                        <a:t> </a:t>
                      </a:r>
                      <a:endParaRPr lang="en-GB" dirty="0"/>
                    </a:p>
                  </a:txBody>
                  <a:tcPr/>
                </a:tc>
                <a:extLst>
                  <a:ext uri="{0D108BD9-81ED-4DB2-BD59-A6C34878D82A}">
                    <a16:rowId xmlns:a16="http://schemas.microsoft.com/office/drawing/2014/main" val="2835295606"/>
                  </a:ext>
                </a:extLst>
              </a:tr>
            </a:tbl>
          </a:graphicData>
        </a:graphic>
      </p:graphicFrame>
      <p:sp>
        <p:nvSpPr>
          <p:cNvPr id="4" name="Slide Number Placeholder 3">
            <a:extLst>
              <a:ext uri="{FF2B5EF4-FFF2-40B4-BE49-F238E27FC236}">
                <a16:creationId xmlns:a16="http://schemas.microsoft.com/office/drawing/2014/main" id="{5B78999A-1C49-8C1E-8EFE-708F21607B35}"/>
              </a:ext>
            </a:extLst>
          </p:cNvPr>
          <p:cNvSpPr>
            <a:spLocks noGrp="1"/>
          </p:cNvSpPr>
          <p:nvPr>
            <p:ph type="sldNum" sz="quarter" idx="11"/>
          </p:nvPr>
        </p:nvSpPr>
        <p:spPr/>
        <p:txBody>
          <a:bodyPr/>
          <a:lstStyle/>
          <a:p>
            <a:fld id="{9F42F5A6-819A-9F4C-9225-88E3002428E4}" type="slidenum">
              <a:rPr lang="en-US" smtClean="0"/>
              <a:pPr/>
              <a:t>3</a:t>
            </a:fld>
            <a:endParaRPr lang="en-US"/>
          </a:p>
        </p:txBody>
      </p:sp>
    </p:spTree>
    <p:extLst>
      <p:ext uri="{BB962C8B-B14F-4D97-AF65-F5344CB8AC3E}">
        <p14:creationId xmlns:p14="http://schemas.microsoft.com/office/powerpoint/2010/main" val="693115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March 2025</a:t>
            </a:r>
          </a:p>
        </p:txBody>
      </p:sp>
      <p:sp>
        <p:nvSpPr>
          <p:cNvPr id="3" name="Footer Placeholder 2"/>
          <p:cNvSpPr>
            <a:spLocks noGrp="1"/>
          </p:cNvSpPr>
          <p:nvPr>
            <p:ph type="ftr" sz="quarter" idx="10"/>
          </p:nvPr>
        </p:nvSpPr>
        <p:spPr/>
        <p:txBody>
          <a:bodyPr/>
          <a:lstStyle/>
          <a:p>
            <a:r>
              <a:rPr lang="en-GB"/>
              <a:t>DWF Public Sector Webinar Series 2025</a:t>
            </a:r>
            <a:endParaRPr lang="en-US" b="1">
              <a:solidFill>
                <a:schemeClr val="accent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055890103"/>
              </p:ext>
            </p:extLst>
          </p:nvPr>
        </p:nvGraphicFramePr>
        <p:xfrm>
          <a:off x="555037" y="1392296"/>
          <a:ext cx="11114624" cy="5035451"/>
        </p:xfrm>
        <a:graphic>
          <a:graphicData uri="http://schemas.openxmlformats.org/drawingml/2006/table">
            <a:tbl>
              <a:tblPr firstRow="1" bandRow="1">
                <a:tableStyleId>{5C22544A-7EE6-4342-B048-85BDC9FD1C3A}</a:tableStyleId>
              </a:tblPr>
              <a:tblGrid>
                <a:gridCol w="1118310">
                  <a:extLst>
                    <a:ext uri="{9D8B030D-6E8A-4147-A177-3AD203B41FA5}">
                      <a16:colId xmlns:a16="http://schemas.microsoft.com/office/drawing/2014/main" val="1076755128"/>
                    </a:ext>
                  </a:extLst>
                </a:gridCol>
                <a:gridCol w="1417696">
                  <a:extLst>
                    <a:ext uri="{9D8B030D-6E8A-4147-A177-3AD203B41FA5}">
                      <a16:colId xmlns:a16="http://schemas.microsoft.com/office/drawing/2014/main" val="217903979"/>
                    </a:ext>
                  </a:extLst>
                </a:gridCol>
                <a:gridCol w="5080940">
                  <a:extLst>
                    <a:ext uri="{9D8B030D-6E8A-4147-A177-3AD203B41FA5}">
                      <a16:colId xmlns:a16="http://schemas.microsoft.com/office/drawing/2014/main" val="189219365"/>
                    </a:ext>
                  </a:extLst>
                </a:gridCol>
                <a:gridCol w="1560046">
                  <a:extLst>
                    <a:ext uri="{9D8B030D-6E8A-4147-A177-3AD203B41FA5}">
                      <a16:colId xmlns:a16="http://schemas.microsoft.com/office/drawing/2014/main" val="315954810"/>
                    </a:ext>
                  </a:extLst>
                </a:gridCol>
                <a:gridCol w="1937632">
                  <a:extLst>
                    <a:ext uri="{9D8B030D-6E8A-4147-A177-3AD203B41FA5}">
                      <a16:colId xmlns:a16="http://schemas.microsoft.com/office/drawing/2014/main" val="3540409076"/>
                    </a:ext>
                  </a:extLst>
                </a:gridCol>
              </a:tblGrid>
              <a:tr h="505500">
                <a:tc>
                  <a:txBody>
                    <a:bodyPr/>
                    <a:lstStyle/>
                    <a:p>
                      <a:r>
                        <a:rPr lang="en-GB" sz="1400" dirty="0"/>
                        <a:t>Date</a:t>
                      </a:r>
                    </a:p>
                  </a:txBody>
                  <a:tcPr/>
                </a:tc>
                <a:tc>
                  <a:txBody>
                    <a:bodyPr/>
                    <a:lstStyle/>
                    <a:p>
                      <a:r>
                        <a:rPr lang="en-GB" sz="1400" dirty="0"/>
                        <a:t>Topic</a:t>
                      </a:r>
                    </a:p>
                  </a:txBody>
                  <a:tcPr/>
                </a:tc>
                <a:tc>
                  <a:txBody>
                    <a:bodyPr/>
                    <a:lstStyle/>
                    <a:p>
                      <a:r>
                        <a:rPr lang="en-GB" sz="1400" dirty="0"/>
                        <a:t>Summary</a:t>
                      </a:r>
                    </a:p>
                  </a:txBody>
                  <a:tcPr/>
                </a:tc>
                <a:tc>
                  <a:txBody>
                    <a:bodyPr/>
                    <a:lstStyle/>
                    <a:p>
                      <a:r>
                        <a:rPr lang="en-GB" sz="1400" dirty="0"/>
                        <a:t>Speakers</a:t>
                      </a:r>
                    </a:p>
                  </a:txBody>
                  <a:tcPr/>
                </a:tc>
                <a:tc>
                  <a:txBody>
                    <a:bodyPr/>
                    <a:lstStyle/>
                    <a:p>
                      <a:r>
                        <a:rPr lang="en-GB" sz="1400" dirty="0"/>
                        <a:t>Audience &amp; Link</a:t>
                      </a:r>
                    </a:p>
                  </a:txBody>
                  <a:tcPr/>
                </a:tc>
                <a:extLst>
                  <a:ext uri="{0D108BD9-81ED-4DB2-BD59-A6C34878D82A}">
                    <a16:rowId xmlns:a16="http://schemas.microsoft.com/office/drawing/2014/main" val="216416753"/>
                  </a:ext>
                </a:extLst>
              </a:tr>
              <a:tr h="1070471">
                <a:tc>
                  <a:txBody>
                    <a:bodyPr/>
                    <a:lstStyle/>
                    <a:p>
                      <a:r>
                        <a:rPr lang="en-GB" sz="1100" dirty="0"/>
                        <a:t>5 March 2025</a:t>
                      </a:r>
                    </a:p>
                    <a:p>
                      <a:r>
                        <a:rPr lang="en-GB" sz="1100" dirty="0"/>
                        <a:t>11:00 – 12:00</a:t>
                      </a:r>
                    </a:p>
                    <a:p>
                      <a:endParaRPr lang="en-GB" sz="1100"/>
                    </a:p>
                  </a:txBody>
                  <a:tcPr/>
                </a:tc>
                <a:tc>
                  <a:txBody>
                    <a:bodyPr/>
                    <a:lstStyle/>
                    <a:p>
                      <a:r>
                        <a:rPr lang="en-GB" sz="1100" b="1" dirty="0"/>
                        <a:t>Preparing  Procurement Documents that comply with the Procurement Act 2023</a:t>
                      </a:r>
                    </a:p>
                  </a:txBody>
                  <a:tcPr/>
                </a:tc>
                <a:tc>
                  <a:txBody>
                    <a:bodyPr/>
                    <a:lstStyle/>
                    <a:p>
                      <a:r>
                        <a:rPr lang="en-GB" sz="1100" dirty="0"/>
                        <a:t>This webinar will provide practical guidance on the nuts and bolts of conducting a procurement in accordance with the 2023 Act. The webinar will cover the content</a:t>
                      </a:r>
                      <a:r>
                        <a:rPr lang="en-GB" sz="1100" baseline="0" dirty="0"/>
                        <a:t> and triggers for the various procurement notices, and will set out the key requirements of the </a:t>
                      </a:r>
                      <a:r>
                        <a:rPr lang="en-GB" sz="1100" dirty="0"/>
                        <a:t>National Procurement Policy Statement,</a:t>
                      </a:r>
                      <a:r>
                        <a:rPr lang="en-GB" sz="1100" baseline="0" dirty="0"/>
                        <a:t> </a:t>
                      </a:r>
                      <a:r>
                        <a:rPr lang="en-GB" sz="1100" dirty="0"/>
                        <a:t>Statutory Guidance,</a:t>
                      </a:r>
                      <a:r>
                        <a:rPr lang="en-GB" sz="1100" baseline="0" dirty="0"/>
                        <a:t> </a:t>
                      </a:r>
                      <a:r>
                        <a:rPr lang="en-GB" sz="1100" dirty="0"/>
                        <a:t>Procurement Policy Notes,</a:t>
                      </a:r>
                      <a:r>
                        <a:rPr lang="en-GB" sz="1100" baseline="0" dirty="0"/>
                        <a:t> and the requirements of the Central Digital Platform.</a:t>
                      </a:r>
                      <a:endParaRPr lang="en-GB" sz="1100" dirty="0"/>
                    </a:p>
                  </a:txBody>
                  <a:tcPr/>
                </a:tc>
                <a:tc>
                  <a:txBody>
                    <a:bodyPr/>
                    <a:lstStyle/>
                    <a:p>
                      <a:r>
                        <a:rPr lang="en-GB" sz="1100" b="1" dirty="0"/>
                        <a:t>Lead: </a:t>
                      </a:r>
                    </a:p>
                    <a:p>
                      <a:r>
                        <a:rPr lang="en-GB" sz="1100" dirty="0"/>
                        <a:t>Shaun Gamble</a:t>
                      </a:r>
                    </a:p>
                    <a:p>
                      <a:r>
                        <a:rPr lang="en-GB" sz="1100" b="1" dirty="0"/>
                        <a:t>Supported by: </a:t>
                      </a:r>
                    </a:p>
                    <a:p>
                      <a:r>
                        <a:rPr lang="en-GB" sz="1100" dirty="0"/>
                        <a:t>Chantal Charnock </a:t>
                      </a:r>
                    </a:p>
                    <a:p>
                      <a:r>
                        <a:rPr lang="en-GB" sz="1100" dirty="0"/>
                        <a:t>Alex Eaton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External (open)</a:t>
                      </a:r>
                    </a:p>
                    <a:p>
                      <a:pPr lvl="0">
                        <a:buNone/>
                      </a:pPr>
                      <a:r>
                        <a:rPr lang="en-GB" sz="1100" b="0" i="0" u="none" strike="noStrike" noProof="0" dirty="0">
                          <a:latin typeface="Open Sans"/>
                          <a:hlinkClick r:id="rId2"/>
                        </a:rPr>
                        <a:t>https://attendee.gotowebinar.com/register/5780236424904764763</a:t>
                      </a:r>
                      <a:r>
                        <a:rPr lang="en-GB" sz="1100" b="0" i="0" u="none" strike="noStrike" noProof="0" dirty="0">
                          <a:latin typeface="Open Sans"/>
                        </a:rPr>
                        <a:t> </a:t>
                      </a:r>
                      <a:endParaRPr lang="en-GB" dirty="0"/>
                    </a:p>
                  </a:txBody>
                  <a:tcPr/>
                </a:tc>
                <a:extLst>
                  <a:ext uri="{0D108BD9-81ED-4DB2-BD59-A6C34878D82A}">
                    <a16:rowId xmlns:a16="http://schemas.microsoft.com/office/drawing/2014/main" val="1274074614"/>
                  </a:ext>
                </a:extLst>
              </a:tr>
              <a:tr h="1070471">
                <a:tc>
                  <a:txBody>
                    <a:bodyPr/>
                    <a:lstStyle/>
                    <a:p>
                      <a:r>
                        <a:rPr lang="en-GB" sz="1100" dirty="0"/>
                        <a:t>11 March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11:00 – 12:00</a:t>
                      </a:r>
                    </a:p>
                    <a:p>
                      <a:endParaRPr lang="en-GB" sz="1100"/>
                    </a:p>
                  </a:txBody>
                  <a:tcPr/>
                </a:tc>
                <a:tc>
                  <a:txBody>
                    <a:bodyPr/>
                    <a:lstStyle/>
                    <a:p>
                      <a:r>
                        <a:rPr lang="en-GB" sz="1100" b="1" dirty="0"/>
                        <a:t>Conducting a lawful evaluation</a:t>
                      </a:r>
                      <a:r>
                        <a:rPr lang="en-GB" sz="1100" b="1" baseline="0" dirty="0"/>
                        <a:t> in accordance with the </a:t>
                      </a:r>
                      <a:r>
                        <a:rPr lang="en-GB" sz="1100" b="1" dirty="0"/>
                        <a:t>Procurement Act 2023</a:t>
                      </a:r>
                    </a:p>
                    <a:p>
                      <a:endParaRPr lang="en-GB" sz="1100"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mn-ea"/>
                          <a:cs typeface="+mn-cs"/>
                        </a:rPr>
                        <a:t>This webinar will provide early practical guidance on how to conduct a lawful evaluation of bids which satisfies the requirements of the 2023 Act. It will cover: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mn-lt"/>
                          <a:ea typeface="+mn-ea"/>
                          <a:cs typeface="+mn-cs"/>
                        </a:rPr>
                        <a:t>evaluation principles;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mn-lt"/>
                          <a:ea typeface="+mn-ea"/>
                          <a:cs typeface="+mn-cs"/>
                        </a:rPr>
                        <a:t>keeping records to allow completion of assessment summaries;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mn-lt"/>
                          <a:ea typeface="+mn-ea"/>
                          <a:cs typeface="+mn-cs"/>
                        </a:rPr>
                        <a:t>how to conducting a lawful clarification of bids;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mn-lt"/>
                          <a:ea typeface="+mn-ea"/>
                          <a:cs typeface="+mn-cs"/>
                        </a:rPr>
                        <a:t>evaluation dos and don'ts.</a:t>
                      </a:r>
                      <a:endParaRPr lang="en-GB" sz="1100" dirty="0"/>
                    </a:p>
                  </a:txBody>
                  <a:tcPr/>
                </a:tc>
                <a:tc>
                  <a:txBody>
                    <a:bodyPr/>
                    <a:lstStyle/>
                    <a:p>
                      <a:r>
                        <a:rPr lang="en-GB" sz="1100" b="1" dirty="0"/>
                        <a:t>Lead: </a:t>
                      </a:r>
                    </a:p>
                    <a:p>
                      <a:r>
                        <a:rPr lang="en-GB" sz="1100" dirty="0"/>
                        <a:t>Simon Harris</a:t>
                      </a:r>
                    </a:p>
                    <a:p>
                      <a:r>
                        <a:rPr lang="en-GB" sz="1100" b="1" dirty="0"/>
                        <a:t>Supported by</a:t>
                      </a:r>
                      <a:r>
                        <a:rPr lang="en-GB" sz="1100" dirty="0"/>
                        <a:t>: </a:t>
                      </a:r>
                    </a:p>
                    <a:p>
                      <a:r>
                        <a:rPr lang="en-GB" sz="1100" dirty="0"/>
                        <a:t>James Lupton</a:t>
                      </a:r>
                    </a:p>
                    <a:p>
                      <a:r>
                        <a:rPr lang="en-GB" sz="1100" dirty="0"/>
                        <a:t>Sam</a:t>
                      </a:r>
                      <a:r>
                        <a:rPr lang="en-GB" sz="1100" baseline="0" dirty="0"/>
                        <a:t> Pringle</a:t>
                      </a: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External (open)</a:t>
                      </a:r>
                    </a:p>
                    <a:p>
                      <a:pPr marL="0" marR="0" lvl="0" indent="0" algn="l">
                        <a:lnSpc>
                          <a:spcPct val="100000"/>
                        </a:lnSpc>
                        <a:spcBef>
                          <a:spcPts val="0"/>
                        </a:spcBef>
                        <a:spcAft>
                          <a:spcPts val="0"/>
                        </a:spcAft>
                        <a:buNone/>
                      </a:pPr>
                      <a:r>
                        <a:rPr lang="en-GB" sz="1100" b="0" i="0" u="none" strike="noStrike" noProof="0" dirty="0">
                          <a:latin typeface="Open Sans"/>
                          <a:hlinkClick r:id="rId3"/>
                        </a:rPr>
                        <a:t>https://attendee.gotowebinar.com/register/8176231691014742869</a:t>
                      </a:r>
                      <a:r>
                        <a:rPr lang="en-GB" sz="1100" b="0" i="0" u="none" strike="noStrike" noProof="0" dirty="0">
                          <a:latin typeface="Open Sans"/>
                        </a:rPr>
                        <a:t> </a:t>
                      </a:r>
                      <a:endParaRPr lang="en-GB" dirty="0"/>
                    </a:p>
                  </a:txBody>
                  <a:tcPr/>
                </a:tc>
                <a:extLst>
                  <a:ext uri="{0D108BD9-81ED-4DB2-BD59-A6C34878D82A}">
                    <a16:rowId xmlns:a16="http://schemas.microsoft.com/office/drawing/2014/main" val="3748473095"/>
                  </a:ext>
                </a:extLst>
              </a:tr>
              <a:tr h="1070471">
                <a:tc>
                  <a:txBody>
                    <a:bodyPr/>
                    <a:lstStyle/>
                    <a:p>
                      <a:r>
                        <a:rPr lang="en-GB" sz="1100" dirty="0"/>
                        <a:t>18 March 2025</a:t>
                      </a:r>
                    </a:p>
                    <a:p>
                      <a:r>
                        <a:rPr lang="en-GB" sz="1100" dirty="0"/>
                        <a:t>11:00 – 12:00</a:t>
                      </a:r>
                    </a:p>
                    <a:p>
                      <a:endParaRPr lang="en-GB" sz="1100"/>
                    </a:p>
                  </a:txBody>
                  <a:tcPr/>
                </a:tc>
                <a:tc>
                  <a:txBody>
                    <a:bodyPr/>
                    <a:lstStyle/>
                    <a:p>
                      <a:r>
                        <a:rPr lang="en-GB" sz="1100" b="1" baseline="0" dirty="0"/>
                        <a:t>Preparing Contracts that comply with the requirements of the </a:t>
                      </a:r>
                      <a:r>
                        <a:rPr lang="en-GB" sz="1100" b="1" dirty="0"/>
                        <a:t>Procurement Act 2023</a:t>
                      </a:r>
                    </a:p>
                  </a:txBody>
                  <a:tcPr/>
                </a:tc>
                <a:tc>
                  <a:txBody>
                    <a:bodyPr/>
                    <a:lstStyle/>
                    <a:p>
                      <a:r>
                        <a:rPr lang="en-GB" sz="1100" dirty="0"/>
                        <a:t>This webinar will set out the changes which you</a:t>
                      </a:r>
                      <a:r>
                        <a:rPr lang="en-GB" sz="1100" baseline="0" dirty="0"/>
                        <a:t> need to make to your standard form contracts arising from the 2023 Act. This webinar will explain how the 023 Act requires specific amendment to termination, KPIs, variation / modification, amongst other provisions. It will provide practical guidance by reference to the drafting updates to the CCS Model Service Contracts and other template contracts.</a:t>
                      </a:r>
                      <a:endParaRPr lang="en-GB" sz="1100" dirty="0"/>
                    </a:p>
                  </a:txBody>
                  <a:tcPr/>
                </a:tc>
                <a:tc>
                  <a:txBody>
                    <a:bodyPr/>
                    <a:lstStyle/>
                    <a:p>
                      <a:r>
                        <a:rPr lang="en-GB" sz="1100" b="1" dirty="0"/>
                        <a:t>Lead: </a:t>
                      </a:r>
                    </a:p>
                    <a:p>
                      <a:r>
                        <a:rPr lang="en-GB" sz="1100" dirty="0"/>
                        <a:t>Charlotte</a:t>
                      </a:r>
                      <a:r>
                        <a:rPr lang="en-GB" sz="1100" baseline="0" dirty="0"/>
                        <a:t> Ganz</a:t>
                      </a:r>
                      <a:endParaRPr lang="en-GB" sz="1100" dirty="0"/>
                    </a:p>
                    <a:p>
                      <a:r>
                        <a:rPr lang="en-GB" sz="1100" b="1" dirty="0"/>
                        <a:t>Supported by: </a:t>
                      </a:r>
                    </a:p>
                    <a:p>
                      <a:r>
                        <a:rPr lang="en-GB" sz="1100" dirty="0"/>
                        <a:t>Heather</a:t>
                      </a:r>
                      <a:r>
                        <a:rPr lang="en-GB" sz="1100" baseline="0" dirty="0"/>
                        <a:t> Brooks</a:t>
                      </a:r>
                    </a:p>
                    <a:p>
                      <a:r>
                        <a:rPr lang="en-GB" sz="1100" baseline="0" dirty="0"/>
                        <a:t>Orla Kerr</a:t>
                      </a: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External (open)</a:t>
                      </a:r>
                    </a:p>
                    <a:p>
                      <a:pPr marL="0" marR="0" lvl="0" indent="0" algn="l">
                        <a:lnSpc>
                          <a:spcPct val="100000"/>
                        </a:lnSpc>
                        <a:spcBef>
                          <a:spcPts val="0"/>
                        </a:spcBef>
                        <a:spcAft>
                          <a:spcPts val="0"/>
                        </a:spcAft>
                        <a:buNone/>
                      </a:pPr>
                      <a:r>
                        <a:rPr lang="en-GB" sz="1100" b="0" i="0" u="none" strike="noStrike" noProof="0" dirty="0">
                          <a:latin typeface="Open Sans"/>
                          <a:hlinkClick r:id="rId4"/>
                        </a:rPr>
                        <a:t>https://attendee.gotowebinar.com/register/9055953143421603926</a:t>
                      </a:r>
                      <a:r>
                        <a:rPr lang="en-GB" sz="1100" b="0" i="0" u="none" strike="noStrike" noProof="0" dirty="0">
                          <a:latin typeface="Open Sans"/>
                        </a:rPr>
                        <a:t> </a:t>
                      </a:r>
                      <a:endParaRPr lang="en-GB" dirty="0"/>
                    </a:p>
                  </a:txBody>
                  <a:tcPr/>
                </a:tc>
                <a:extLst>
                  <a:ext uri="{0D108BD9-81ED-4DB2-BD59-A6C34878D82A}">
                    <a16:rowId xmlns:a16="http://schemas.microsoft.com/office/drawing/2014/main" val="4227379018"/>
                  </a:ext>
                </a:extLst>
              </a:tr>
              <a:tr h="1070471">
                <a:tc>
                  <a:txBody>
                    <a:bodyPr/>
                    <a:lstStyle/>
                    <a:p>
                      <a:r>
                        <a:rPr lang="en-GB" sz="1100" dirty="0"/>
                        <a:t>19 March 2025</a:t>
                      </a:r>
                    </a:p>
                    <a:p>
                      <a:r>
                        <a:rPr lang="en-GB" sz="1100" dirty="0"/>
                        <a:t>11:00 – 12:00</a:t>
                      </a:r>
                    </a:p>
                  </a:txBody>
                  <a:tcPr/>
                </a:tc>
                <a:tc>
                  <a:txBody>
                    <a:bodyPr/>
                    <a:lstStyle/>
                    <a:p>
                      <a:r>
                        <a:rPr lang="en-GB" sz="1100" b="1" dirty="0"/>
                        <a:t>Interpretation</a:t>
                      </a:r>
                      <a:r>
                        <a:rPr lang="en-GB" sz="1100" b="1" baseline="0" dirty="0"/>
                        <a:t> of Contracts and the need for Certainty </a:t>
                      </a:r>
                      <a:endParaRPr lang="en-GB" sz="1100" b="1" dirty="0"/>
                    </a:p>
                  </a:txBody>
                  <a:tcPr/>
                </a:tc>
                <a:tc>
                  <a:txBody>
                    <a:bodyPr/>
                    <a:lstStyle/>
                    <a:p>
                      <a:r>
                        <a:rPr lang="en-GB" sz="1100" dirty="0"/>
                        <a:t>This webinar</a:t>
                      </a:r>
                      <a:r>
                        <a:rPr lang="en-GB" sz="1100" baseline="0" dirty="0"/>
                        <a:t> will provide an in-depth exploration of the key principles and approaches applied by the court when interpreting commercial contracts and is ideal for anybody involved in negotiating and drafting contracts as well as for in-house lawyers who may be called to advise on potential disputes.</a:t>
                      </a:r>
                      <a:endParaRPr lang="en-GB" sz="1100" dirty="0"/>
                    </a:p>
                  </a:txBody>
                  <a:tcPr/>
                </a:tc>
                <a:tc>
                  <a:txBody>
                    <a:bodyPr/>
                    <a:lstStyle/>
                    <a:p>
                      <a:r>
                        <a:rPr lang="en-GB" sz="1100" b="1" dirty="0"/>
                        <a:t>Lead:</a:t>
                      </a:r>
                    </a:p>
                    <a:p>
                      <a:r>
                        <a:rPr lang="en-GB" sz="1100" dirty="0"/>
                        <a:t>Chris Gee</a:t>
                      </a:r>
                    </a:p>
                    <a:p>
                      <a:r>
                        <a:rPr lang="en-GB" sz="1100" b="1" dirty="0"/>
                        <a:t>Supported by:</a:t>
                      </a:r>
                    </a:p>
                    <a:p>
                      <a:r>
                        <a:rPr lang="en-GB" sz="1100" baseline="0" dirty="0"/>
                        <a:t>Rhiannon Evans</a:t>
                      </a:r>
                    </a:p>
                    <a:p>
                      <a:r>
                        <a:rPr lang="en-GB" sz="1100" baseline="0" dirty="0"/>
                        <a:t>Jake Slinger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External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(open)</a:t>
                      </a:r>
                    </a:p>
                    <a:p>
                      <a:pPr marL="0" marR="0" lvl="0" indent="0" algn="l">
                        <a:lnSpc>
                          <a:spcPct val="100000"/>
                        </a:lnSpc>
                        <a:spcBef>
                          <a:spcPts val="0"/>
                        </a:spcBef>
                        <a:spcAft>
                          <a:spcPts val="0"/>
                        </a:spcAft>
                        <a:buNone/>
                      </a:pPr>
                      <a:r>
                        <a:rPr lang="en-GB" sz="1100" b="0" i="0" u="none" strike="noStrike" noProof="0" dirty="0">
                          <a:latin typeface="Open Sans"/>
                          <a:hlinkClick r:id="rId5"/>
                        </a:rPr>
                        <a:t>https://attendee.gotowebinar.com/register/8032657462659794528</a:t>
                      </a:r>
                      <a:r>
                        <a:rPr lang="en-GB" sz="1100" b="0" i="0" u="none" strike="noStrike" noProof="0" dirty="0">
                          <a:latin typeface="Open Sans"/>
                        </a:rPr>
                        <a:t> </a:t>
                      </a:r>
                      <a:endParaRPr lang="en-GB" dirty="0"/>
                    </a:p>
                  </a:txBody>
                  <a:tcPr/>
                </a:tc>
                <a:extLst>
                  <a:ext uri="{0D108BD9-81ED-4DB2-BD59-A6C34878D82A}">
                    <a16:rowId xmlns:a16="http://schemas.microsoft.com/office/drawing/2014/main" val="2587835804"/>
                  </a:ext>
                </a:extLst>
              </a:tr>
            </a:tbl>
          </a:graphicData>
        </a:graphic>
      </p:graphicFrame>
    </p:spTree>
    <p:extLst>
      <p:ext uri="{BB962C8B-B14F-4D97-AF65-F5344CB8AC3E}">
        <p14:creationId xmlns:p14="http://schemas.microsoft.com/office/powerpoint/2010/main" val="316110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March 2025</a:t>
            </a:r>
          </a:p>
        </p:txBody>
      </p:sp>
      <p:sp>
        <p:nvSpPr>
          <p:cNvPr id="3" name="Footer Placeholder 2"/>
          <p:cNvSpPr>
            <a:spLocks noGrp="1"/>
          </p:cNvSpPr>
          <p:nvPr>
            <p:ph type="ftr" sz="quarter" idx="10"/>
          </p:nvPr>
        </p:nvSpPr>
        <p:spPr/>
        <p:txBody>
          <a:bodyPr/>
          <a:lstStyle/>
          <a:p>
            <a:r>
              <a:rPr lang="en-GB"/>
              <a:t>DWF Public Sector Webinar Series 2025</a:t>
            </a:r>
            <a:endParaRPr lang="en-US" b="1">
              <a:solidFill>
                <a:schemeClr val="accent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980203613"/>
              </p:ext>
            </p:extLst>
          </p:nvPr>
        </p:nvGraphicFramePr>
        <p:xfrm>
          <a:off x="560290" y="1437927"/>
          <a:ext cx="10938720" cy="3215640"/>
        </p:xfrm>
        <a:graphic>
          <a:graphicData uri="http://schemas.openxmlformats.org/drawingml/2006/table">
            <a:tbl>
              <a:tblPr firstRow="1" bandRow="1">
                <a:tableStyleId>{5C22544A-7EE6-4342-B048-85BDC9FD1C3A}</a:tableStyleId>
              </a:tblPr>
              <a:tblGrid>
                <a:gridCol w="1268510">
                  <a:extLst>
                    <a:ext uri="{9D8B030D-6E8A-4147-A177-3AD203B41FA5}">
                      <a16:colId xmlns:a16="http://schemas.microsoft.com/office/drawing/2014/main" val="1076755128"/>
                    </a:ext>
                  </a:extLst>
                </a:gridCol>
                <a:gridCol w="1642533">
                  <a:extLst>
                    <a:ext uri="{9D8B030D-6E8A-4147-A177-3AD203B41FA5}">
                      <a16:colId xmlns:a16="http://schemas.microsoft.com/office/drawing/2014/main" val="217903979"/>
                    </a:ext>
                  </a:extLst>
                </a:gridCol>
                <a:gridCol w="5155431">
                  <a:extLst>
                    <a:ext uri="{9D8B030D-6E8A-4147-A177-3AD203B41FA5}">
                      <a16:colId xmlns:a16="http://schemas.microsoft.com/office/drawing/2014/main" val="189219365"/>
                    </a:ext>
                  </a:extLst>
                </a:gridCol>
                <a:gridCol w="1708727">
                  <a:extLst>
                    <a:ext uri="{9D8B030D-6E8A-4147-A177-3AD203B41FA5}">
                      <a16:colId xmlns:a16="http://schemas.microsoft.com/office/drawing/2014/main" val="315954810"/>
                    </a:ext>
                  </a:extLst>
                </a:gridCol>
                <a:gridCol w="1163519">
                  <a:extLst>
                    <a:ext uri="{9D8B030D-6E8A-4147-A177-3AD203B41FA5}">
                      <a16:colId xmlns:a16="http://schemas.microsoft.com/office/drawing/2014/main" val="3540409076"/>
                    </a:ext>
                  </a:extLst>
                </a:gridCol>
              </a:tblGrid>
              <a:tr h="370840">
                <a:tc>
                  <a:txBody>
                    <a:bodyPr/>
                    <a:lstStyle/>
                    <a:p>
                      <a:r>
                        <a:rPr lang="en-GB" sz="1400" dirty="0"/>
                        <a:t>Date</a:t>
                      </a:r>
                    </a:p>
                  </a:txBody>
                  <a:tcPr/>
                </a:tc>
                <a:tc>
                  <a:txBody>
                    <a:bodyPr/>
                    <a:lstStyle/>
                    <a:p>
                      <a:r>
                        <a:rPr lang="en-GB" sz="1400" dirty="0"/>
                        <a:t>Topic</a:t>
                      </a:r>
                    </a:p>
                  </a:txBody>
                  <a:tcPr/>
                </a:tc>
                <a:tc>
                  <a:txBody>
                    <a:bodyPr/>
                    <a:lstStyle/>
                    <a:p>
                      <a:r>
                        <a:rPr lang="en-GB" sz="1400" dirty="0"/>
                        <a:t>Summary</a:t>
                      </a:r>
                    </a:p>
                  </a:txBody>
                  <a:tcPr/>
                </a:tc>
                <a:tc>
                  <a:txBody>
                    <a:bodyPr/>
                    <a:lstStyle/>
                    <a:p>
                      <a:r>
                        <a:rPr lang="en-GB" sz="1400" dirty="0"/>
                        <a:t>Speakers</a:t>
                      </a:r>
                    </a:p>
                  </a:txBody>
                  <a:tcPr/>
                </a:tc>
                <a:tc>
                  <a:txBody>
                    <a:bodyPr/>
                    <a:lstStyle/>
                    <a:p>
                      <a:r>
                        <a:rPr lang="en-GB" sz="1400" dirty="0"/>
                        <a:t>Audience &amp; Link</a:t>
                      </a:r>
                    </a:p>
                  </a:txBody>
                  <a:tcPr/>
                </a:tc>
                <a:extLst>
                  <a:ext uri="{0D108BD9-81ED-4DB2-BD59-A6C34878D82A}">
                    <a16:rowId xmlns:a16="http://schemas.microsoft.com/office/drawing/2014/main" val="2164167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25 March 2025</a:t>
                      </a:r>
                      <a:br>
                        <a:rPr lang="en-GB" sz="1100" dirty="0"/>
                      </a:br>
                      <a:r>
                        <a:rPr lang="en-GB" sz="1100" dirty="0"/>
                        <a:t>11:00 – 12:00</a:t>
                      </a:r>
                    </a:p>
                    <a:p>
                      <a:endParaRPr lang="en-GB" sz="1100"/>
                    </a:p>
                    <a:p>
                      <a:endParaRPr lang="en-GB" sz="1100"/>
                    </a:p>
                  </a:txBody>
                  <a:tcPr/>
                </a:tc>
                <a:tc>
                  <a:txBody>
                    <a:bodyPr/>
                    <a:lstStyle/>
                    <a:p>
                      <a:r>
                        <a:rPr lang="en-GB" sz="1100" b="1" dirty="0"/>
                        <a:t>Prosecutions Update: a review of Attorney Generals' Guidelines, Disclosure and the landscape post Horizon </a:t>
                      </a:r>
                    </a:p>
                  </a:txBody>
                  <a:tcPr/>
                </a:tc>
                <a:tc>
                  <a:txBody>
                    <a:bodyPr/>
                    <a:lstStyle/>
                    <a:p>
                      <a:r>
                        <a:rPr lang="en-GB" sz="1100" dirty="0"/>
                        <a:t>This webinar will provide key tips for prosecuting authorities and those involved in bringing and taking criminal prosecutions on how to conduct prosecutions in the current regime post Horizon and deal with thorny issues such as disclosure to ensure successful results. </a:t>
                      </a:r>
                    </a:p>
                  </a:txBody>
                  <a:tcPr/>
                </a:tc>
                <a:tc>
                  <a:txBody>
                    <a:bodyPr/>
                    <a:lstStyle/>
                    <a:p>
                      <a:r>
                        <a:rPr lang="en-GB" sz="1100" b="1" dirty="0"/>
                        <a:t>Lead:</a:t>
                      </a:r>
                      <a:r>
                        <a:rPr lang="en-GB" sz="1100" dirty="0"/>
                        <a:t/>
                      </a:r>
                      <a:br>
                        <a:rPr lang="en-GB" sz="1100" dirty="0"/>
                      </a:br>
                      <a:r>
                        <a:rPr lang="en-GB" sz="1100" dirty="0" smtClean="0"/>
                        <a:t>Mark Thompson</a:t>
                      </a:r>
                      <a:endParaRPr lang="en-GB" sz="1100" baseline="0" dirty="0" smtClean="0"/>
                    </a:p>
                    <a:p>
                      <a:r>
                        <a:rPr lang="en-GB" sz="1100" b="1" baseline="0" dirty="0" smtClean="0"/>
                        <a:t>Supported by: </a:t>
                      </a:r>
                      <a:r>
                        <a:rPr lang="en-GB" sz="1100" baseline="0" dirty="0" smtClean="0"/>
                        <a:t/>
                      </a:r>
                      <a:br>
                        <a:rPr lang="en-GB" sz="1100" baseline="0" dirty="0" smtClean="0"/>
                      </a:br>
                      <a:r>
                        <a:rPr lang="en-GB" sz="1100" baseline="0" dirty="0" smtClean="0"/>
                        <a:t>Jill Brookes </a:t>
                      </a:r>
                      <a:endParaRPr lang="en-GB" sz="1100" dirty="0"/>
                    </a:p>
                  </a:txBody>
                  <a:tcPr/>
                </a:tc>
                <a:tc>
                  <a:txBody>
                    <a:bodyPr/>
                    <a:lstStyle/>
                    <a:p>
                      <a:pPr lvl="0" algn="l">
                        <a:lnSpc>
                          <a:spcPct val="100000"/>
                        </a:lnSpc>
                        <a:spcBef>
                          <a:spcPts val="0"/>
                        </a:spcBef>
                        <a:spcAft>
                          <a:spcPts val="0"/>
                        </a:spcAft>
                        <a:buNone/>
                      </a:pPr>
                      <a:r>
                        <a:rPr lang="en-GB" sz="1100" b="0" i="0" u="none" strike="noStrike" noProof="0" dirty="0">
                          <a:solidFill>
                            <a:srgbClr val="000000"/>
                          </a:solidFill>
                          <a:latin typeface="Open Sans"/>
                        </a:rPr>
                        <a:t>External (open)</a:t>
                      </a:r>
                    </a:p>
                    <a:p>
                      <a:pPr lvl="0">
                        <a:buNone/>
                      </a:pPr>
                      <a:r>
                        <a:rPr lang="en-GB" sz="1100" b="0" i="0" u="none" strike="noStrike" noProof="0" dirty="0">
                          <a:latin typeface="Open Sans"/>
                          <a:hlinkClick r:id="rId2"/>
                        </a:rPr>
                        <a:t>https://attendee.gotowebinar.com/register/2614387306282018144</a:t>
                      </a:r>
                      <a:r>
                        <a:rPr lang="en-GB" sz="1100" b="0" i="0" u="none" strike="noStrike" noProof="0" dirty="0">
                          <a:latin typeface="Open Sans"/>
                        </a:rPr>
                        <a:t> </a:t>
                      </a:r>
                      <a:endParaRPr lang="en-GB" dirty="0"/>
                    </a:p>
                    <a:p>
                      <a:endParaRPr lang="en-GB" sz="1100"/>
                    </a:p>
                  </a:txBody>
                  <a:tcPr/>
                </a:tc>
                <a:extLst>
                  <a:ext uri="{0D108BD9-81ED-4DB2-BD59-A6C34878D82A}">
                    <a16:rowId xmlns:a16="http://schemas.microsoft.com/office/drawing/2014/main" val="1274074614"/>
                  </a:ext>
                </a:extLst>
              </a:tr>
              <a:tr h="370840">
                <a:tc>
                  <a:txBody>
                    <a:bodyPr/>
                    <a:lstStyle/>
                    <a:p>
                      <a:r>
                        <a:rPr lang="en-GB" sz="1100" dirty="0"/>
                        <a:t>27 March 2025</a:t>
                      </a:r>
                      <a:br>
                        <a:rPr lang="en-GB" sz="1100" dirty="0"/>
                      </a:br>
                      <a:r>
                        <a:rPr lang="en-GB" sz="1100" dirty="0"/>
                        <a:t>11:00 – 12:00</a:t>
                      </a:r>
                    </a:p>
                    <a:p>
                      <a:endParaRPr lang="en-GB" sz="1100"/>
                    </a:p>
                  </a:txBody>
                  <a:tcPr/>
                </a:tc>
                <a:tc>
                  <a:txBody>
                    <a:bodyPr/>
                    <a:lstStyle/>
                    <a:p>
                      <a:r>
                        <a:rPr lang="en-GB" sz="1100" b="1" dirty="0"/>
                        <a:t>Subsidy schemes </a:t>
                      </a:r>
                    </a:p>
                  </a:txBody>
                  <a:tcPr/>
                </a:tc>
                <a:tc>
                  <a:txBody>
                    <a:bodyPr/>
                    <a:lstStyle/>
                    <a:p>
                      <a:r>
                        <a:rPr lang="en-GB" sz="1100" dirty="0"/>
                        <a:t>How and when to create or make use of them and respective risks, including avoidance of CMA referrals.</a:t>
                      </a:r>
                    </a:p>
                  </a:txBody>
                  <a:tcPr/>
                </a:tc>
                <a:tc>
                  <a:txBody>
                    <a:bodyPr/>
                    <a:lstStyle/>
                    <a:p>
                      <a:r>
                        <a:rPr lang="en-GB" sz="1100" b="1" baseline="0" dirty="0"/>
                        <a:t>Lead:</a:t>
                      </a:r>
                    </a:p>
                    <a:p>
                      <a:r>
                        <a:rPr lang="en-GB" sz="1100" baseline="0" dirty="0"/>
                        <a:t>Jonathan Branton</a:t>
                      </a:r>
                    </a:p>
                    <a:p>
                      <a:r>
                        <a:rPr lang="en-GB" sz="1100" b="1" baseline="0" dirty="0"/>
                        <a:t>Supported by:</a:t>
                      </a:r>
                    </a:p>
                    <a:p>
                      <a:r>
                        <a:rPr lang="en-GB" sz="1100" baseline="0" dirty="0"/>
                        <a:t>Alex Rose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External (open)</a:t>
                      </a:r>
                    </a:p>
                    <a:p>
                      <a:pPr marL="0" marR="0" lvl="0" indent="0" algn="l">
                        <a:lnSpc>
                          <a:spcPct val="100000"/>
                        </a:lnSpc>
                        <a:spcBef>
                          <a:spcPts val="0"/>
                        </a:spcBef>
                        <a:spcAft>
                          <a:spcPts val="0"/>
                        </a:spcAft>
                        <a:buNone/>
                      </a:pPr>
                      <a:r>
                        <a:rPr lang="en-GB" sz="1100" b="0" i="0" u="none" strike="noStrike" noProof="0" dirty="0">
                          <a:latin typeface="Open Sans"/>
                          <a:hlinkClick r:id="rId3"/>
                        </a:rPr>
                        <a:t>https://attendee.gotowebinar.com/register/3452717643461237343</a:t>
                      </a:r>
                      <a:r>
                        <a:rPr lang="en-GB" sz="1100" b="0" i="0" u="none" strike="noStrike" noProof="0" dirty="0">
                          <a:latin typeface="Open Sans"/>
                        </a:rPr>
                        <a:t> </a:t>
                      </a:r>
                      <a:endParaRPr lang="en-GB" dirty="0"/>
                    </a:p>
                  </a:txBody>
                  <a:tcPr/>
                </a:tc>
                <a:extLst>
                  <a:ext uri="{0D108BD9-81ED-4DB2-BD59-A6C34878D82A}">
                    <a16:rowId xmlns:a16="http://schemas.microsoft.com/office/drawing/2014/main" val="1425062247"/>
                  </a:ext>
                </a:extLst>
              </a:tr>
            </a:tbl>
          </a:graphicData>
        </a:graphic>
      </p:graphicFrame>
      <p:sp>
        <p:nvSpPr>
          <p:cNvPr id="4" name="Slide Number Placeholder 3">
            <a:extLst>
              <a:ext uri="{FF2B5EF4-FFF2-40B4-BE49-F238E27FC236}">
                <a16:creationId xmlns:a16="http://schemas.microsoft.com/office/drawing/2014/main" id="{52596F83-8479-0A0B-0E5C-61BBA19577B7}"/>
              </a:ext>
            </a:extLst>
          </p:cNvPr>
          <p:cNvSpPr>
            <a:spLocks noGrp="1"/>
          </p:cNvSpPr>
          <p:nvPr>
            <p:ph type="sldNum" sz="quarter" idx="11"/>
          </p:nvPr>
        </p:nvSpPr>
        <p:spPr/>
        <p:txBody>
          <a:bodyPr/>
          <a:lstStyle/>
          <a:p>
            <a:fld id="{9F42F5A6-819A-9F4C-9225-88E3002428E4}" type="slidenum">
              <a:rPr lang="en-US" smtClean="0"/>
              <a:pPr/>
              <a:t>5</a:t>
            </a:fld>
            <a:endParaRPr lang="en-US"/>
          </a:p>
        </p:txBody>
      </p:sp>
    </p:spTree>
    <p:extLst>
      <p:ext uri="{BB962C8B-B14F-4D97-AF65-F5344CB8AC3E}">
        <p14:creationId xmlns:p14="http://schemas.microsoft.com/office/powerpoint/2010/main" val="1839039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April 2025</a:t>
            </a:r>
          </a:p>
        </p:txBody>
      </p:sp>
      <p:sp>
        <p:nvSpPr>
          <p:cNvPr id="3" name="Footer Placeholder 2"/>
          <p:cNvSpPr>
            <a:spLocks noGrp="1"/>
          </p:cNvSpPr>
          <p:nvPr>
            <p:ph type="ftr" sz="quarter" idx="10"/>
          </p:nvPr>
        </p:nvSpPr>
        <p:spPr/>
        <p:txBody>
          <a:bodyPr/>
          <a:lstStyle/>
          <a:p>
            <a:r>
              <a:rPr lang="en-GB"/>
              <a:t>DWF Public Sector Webinar Series 2025</a:t>
            </a:r>
            <a:endParaRPr lang="en-US" b="1">
              <a:solidFill>
                <a:schemeClr val="accent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143740531"/>
              </p:ext>
            </p:extLst>
          </p:nvPr>
        </p:nvGraphicFramePr>
        <p:xfrm>
          <a:off x="560291" y="1442064"/>
          <a:ext cx="10938720" cy="4739640"/>
        </p:xfrm>
        <a:graphic>
          <a:graphicData uri="http://schemas.openxmlformats.org/drawingml/2006/table">
            <a:tbl>
              <a:tblPr firstRow="1" bandRow="1">
                <a:tableStyleId>{5C22544A-7EE6-4342-B048-85BDC9FD1C3A}</a:tableStyleId>
              </a:tblPr>
              <a:tblGrid>
                <a:gridCol w="1268510">
                  <a:extLst>
                    <a:ext uri="{9D8B030D-6E8A-4147-A177-3AD203B41FA5}">
                      <a16:colId xmlns:a16="http://schemas.microsoft.com/office/drawing/2014/main" val="1076755128"/>
                    </a:ext>
                  </a:extLst>
                </a:gridCol>
                <a:gridCol w="1995054">
                  <a:extLst>
                    <a:ext uri="{9D8B030D-6E8A-4147-A177-3AD203B41FA5}">
                      <a16:colId xmlns:a16="http://schemas.microsoft.com/office/drawing/2014/main" val="217903979"/>
                    </a:ext>
                  </a:extLst>
                </a:gridCol>
                <a:gridCol w="4405746">
                  <a:extLst>
                    <a:ext uri="{9D8B030D-6E8A-4147-A177-3AD203B41FA5}">
                      <a16:colId xmlns:a16="http://schemas.microsoft.com/office/drawing/2014/main" val="189219365"/>
                    </a:ext>
                  </a:extLst>
                </a:gridCol>
                <a:gridCol w="1854200">
                  <a:extLst>
                    <a:ext uri="{9D8B030D-6E8A-4147-A177-3AD203B41FA5}">
                      <a16:colId xmlns:a16="http://schemas.microsoft.com/office/drawing/2014/main" val="315954810"/>
                    </a:ext>
                  </a:extLst>
                </a:gridCol>
                <a:gridCol w="1415210">
                  <a:extLst>
                    <a:ext uri="{9D8B030D-6E8A-4147-A177-3AD203B41FA5}">
                      <a16:colId xmlns:a16="http://schemas.microsoft.com/office/drawing/2014/main" val="3540409076"/>
                    </a:ext>
                  </a:extLst>
                </a:gridCol>
              </a:tblGrid>
              <a:tr h="370840">
                <a:tc>
                  <a:txBody>
                    <a:bodyPr/>
                    <a:lstStyle/>
                    <a:p>
                      <a:r>
                        <a:rPr lang="en-GB" sz="1400" dirty="0"/>
                        <a:t>Date</a:t>
                      </a:r>
                    </a:p>
                  </a:txBody>
                  <a:tcPr/>
                </a:tc>
                <a:tc>
                  <a:txBody>
                    <a:bodyPr/>
                    <a:lstStyle/>
                    <a:p>
                      <a:r>
                        <a:rPr lang="en-GB" sz="1400" dirty="0"/>
                        <a:t>Topic</a:t>
                      </a:r>
                    </a:p>
                  </a:txBody>
                  <a:tcPr/>
                </a:tc>
                <a:tc>
                  <a:txBody>
                    <a:bodyPr/>
                    <a:lstStyle/>
                    <a:p>
                      <a:r>
                        <a:rPr lang="en-GB" sz="1400" dirty="0"/>
                        <a:t>Summary</a:t>
                      </a:r>
                    </a:p>
                  </a:txBody>
                  <a:tcPr/>
                </a:tc>
                <a:tc>
                  <a:txBody>
                    <a:bodyPr/>
                    <a:lstStyle/>
                    <a:p>
                      <a:r>
                        <a:rPr lang="en-GB" sz="1400" dirty="0"/>
                        <a:t>Speakers</a:t>
                      </a:r>
                    </a:p>
                  </a:txBody>
                  <a:tcPr/>
                </a:tc>
                <a:tc>
                  <a:txBody>
                    <a:bodyPr/>
                    <a:lstStyle/>
                    <a:p>
                      <a:r>
                        <a:rPr lang="en-GB" sz="1400" dirty="0"/>
                        <a:t>Audience &amp; Link</a:t>
                      </a:r>
                    </a:p>
                  </a:txBody>
                  <a:tcPr/>
                </a:tc>
                <a:extLst>
                  <a:ext uri="{0D108BD9-81ED-4DB2-BD59-A6C34878D82A}">
                    <a16:rowId xmlns:a16="http://schemas.microsoft.com/office/drawing/2014/main" val="216416753"/>
                  </a:ext>
                </a:extLst>
              </a:tr>
              <a:tr h="370840">
                <a:tc>
                  <a:txBody>
                    <a:bodyPr/>
                    <a:lstStyle/>
                    <a:p>
                      <a:r>
                        <a:rPr lang="en-GB" sz="1100" dirty="0"/>
                        <a:t>1 April 2025</a:t>
                      </a:r>
                    </a:p>
                    <a:p>
                      <a:r>
                        <a:rPr lang="en-GB" sz="1100" dirty="0"/>
                        <a:t>11:00-12:00</a:t>
                      </a:r>
                    </a:p>
                  </a:txBody>
                  <a:tcPr/>
                </a:tc>
                <a:tc>
                  <a:txBody>
                    <a:bodyPr/>
                    <a:lstStyle/>
                    <a:p>
                      <a:r>
                        <a:rPr lang="en-GB" sz="1100" b="1" dirty="0"/>
                        <a:t>Using inclusive language</a:t>
                      </a:r>
                    </a:p>
                    <a:p>
                      <a:endParaRPr lang="en-GB" sz="1100" b="1"/>
                    </a:p>
                  </a:txBody>
                  <a:tcPr/>
                </a:tc>
                <a:tc>
                  <a:txBody>
                    <a:bodyPr/>
                    <a:lstStyle/>
                    <a:p>
                      <a:r>
                        <a:rPr lang="en-GB" sz="1100" dirty="0"/>
                        <a:t>This webinar will explore the importance of using inclusive language in order to create a sense of inclusion and belonging for all individuals. It will cover how to practice inclusive considerations, how to engage diverse colleagues in discussions on terminology, and ways to embed this within an organisation to enable attendees to build their confidence in using and discussing inclusive language and terminology.</a:t>
                      </a:r>
                    </a:p>
                  </a:txBody>
                  <a:tcPr/>
                </a:tc>
                <a:tc>
                  <a:txBody>
                    <a:bodyPr/>
                    <a:lstStyle/>
                    <a:p>
                      <a:r>
                        <a:rPr lang="en-GB" sz="1100" b="1" dirty="0"/>
                        <a:t>Lead: </a:t>
                      </a:r>
                      <a:r>
                        <a:rPr lang="en-GB" sz="1100" dirty="0"/>
                        <a:t/>
                      </a:r>
                      <a:br>
                        <a:rPr lang="en-GB" sz="1100" dirty="0"/>
                      </a:br>
                      <a:r>
                        <a:rPr lang="en-GB" sz="1100" dirty="0"/>
                        <a:t>Tamsin</a:t>
                      </a:r>
                      <a:r>
                        <a:rPr lang="en-GB" sz="1100" baseline="0" dirty="0"/>
                        <a:t> McCarthy</a:t>
                      </a:r>
                      <a:endParaRPr lang="en-GB" sz="1100" dirty="0"/>
                    </a:p>
                  </a:txBody>
                  <a:tcPr/>
                </a:tc>
                <a:tc>
                  <a:txBody>
                    <a:bodyPr/>
                    <a:lstStyle/>
                    <a:p>
                      <a:pPr lvl="0" algn="l">
                        <a:lnSpc>
                          <a:spcPct val="100000"/>
                        </a:lnSpc>
                        <a:spcBef>
                          <a:spcPts val="0"/>
                        </a:spcBef>
                        <a:spcAft>
                          <a:spcPts val="0"/>
                        </a:spcAft>
                        <a:buNone/>
                      </a:pPr>
                      <a:r>
                        <a:rPr lang="en-GB" sz="1100" b="0" i="0" u="none" strike="noStrike" noProof="0" dirty="0">
                          <a:solidFill>
                            <a:srgbClr val="000000"/>
                          </a:solidFill>
                          <a:latin typeface="Open Sans"/>
                        </a:rPr>
                        <a:t>External (open)</a:t>
                      </a:r>
                    </a:p>
                    <a:p>
                      <a:pPr lvl="0">
                        <a:buNone/>
                      </a:pPr>
                      <a:r>
                        <a:rPr lang="en-GB" sz="1100" b="0" i="0" u="none" strike="noStrike" noProof="0" dirty="0">
                          <a:latin typeface="Open Sans"/>
                          <a:hlinkClick r:id="rId2"/>
                        </a:rPr>
                        <a:t>https://attendee.gotowebinar.com/register/4111550508382769758</a:t>
                      </a:r>
                      <a:r>
                        <a:rPr lang="en-GB" sz="1100" b="0" i="0" u="none" strike="noStrike" noProof="0" dirty="0">
                          <a:latin typeface="Open Sans"/>
                        </a:rPr>
                        <a:t> </a:t>
                      </a:r>
                      <a:endParaRPr lang="en-GB" dirty="0"/>
                    </a:p>
                    <a:p>
                      <a:endParaRPr lang="en-GB" sz="1100"/>
                    </a:p>
                  </a:txBody>
                  <a:tcPr/>
                </a:tc>
                <a:extLst>
                  <a:ext uri="{0D108BD9-81ED-4DB2-BD59-A6C34878D82A}">
                    <a16:rowId xmlns:a16="http://schemas.microsoft.com/office/drawing/2014/main" val="159299511"/>
                  </a:ext>
                </a:extLst>
              </a:tr>
              <a:tr h="370840">
                <a:tc>
                  <a:txBody>
                    <a:bodyPr/>
                    <a:lstStyle/>
                    <a:p>
                      <a:r>
                        <a:rPr lang="en-GB" sz="1100" dirty="0"/>
                        <a:t>3 April</a:t>
                      </a:r>
                      <a:r>
                        <a:rPr lang="en-GB" sz="1100" baseline="0" dirty="0"/>
                        <a:t> 2025</a:t>
                      </a:r>
                    </a:p>
                    <a:p>
                      <a:endParaRPr lang="en-GB" sz="1100"/>
                    </a:p>
                  </a:txBody>
                  <a:tcPr/>
                </a:tc>
                <a:tc>
                  <a:txBody>
                    <a:bodyPr/>
                    <a:lstStyle/>
                    <a:p>
                      <a:r>
                        <a:rPr lang="en-GB" sz="1100" b="1" dirty="0"/>
                        <a:t>The impact of The</a:t>
                      </a:r>
                      <a:r>
                        <a:rPr lang="en-GB" sz="1100" b="1" baseline="0" dirty="0"/>
                        <a:t> </a:t>
                      </a:r>
                      <a:r>
                        <a:rPr lang="en-GB" sz="1100" b="1" dirty="0"/>
                        <a:t>Leasehold and Freehold Reform Act 2024</a:t>
                      </a:r>
                    </a:p>
                  </a:txBody>
                  <a:tcPr/>
                </a:tc>
                <a:tc>
                  <a:txBody>
                    <a:bodyPr/>
                    <a:lstStyle/>
                    <a:p>
                      <a:r>
                        <a:rPr lang="en-GB" sz="1100" dirty="0"/>
                        <a:t>The proposed impact of the Leasehold and Freehold Reform Act 2024 on lease extensions of former RTB residential properties.</a:t>
                      </a:r>
                    </a:p>
                  </a:txBody>
                  <a:tcPr/>
                </a:tc>
                <a:tc>
                  <a:txBody>
                    <a:bodyPr/>
                    <a:lstStyle/>
                    <a:p>
                      <a:r>
                        <a:rPr lang="en-GB" sz="1100" b="1" dirty="0"/>
                        <a:t>Lead:</a:t>
                      </a:r>
                    </a:p>
                    <a:p>
                      <a:r>
                        <a:rPr lang="en-GB" sz="1100" dirty="0"/>
                        <a:t>Lee Pickett</a:t>
                      </a:r>
                    </a:p>
                    <a:p>
                      <a:r>
                        <a:rPr lang="en-GB" sz="1100" b="1" dirty="0"/>
                        <a:t>Supported by:</a:t>
                      </a:r>
                    </a:p>
                    <a:p>
                      <a:r>
                        <a:rPr lang="en-GB" sz="1100" dirty="0"/>
                        <a:t>Clemma Franklin </a:t>
                      </a:r>
                    </a:p>
                  </a:txBody>
                  <a:tcPr/>
                </a:tc>
                <a:tc>
                  <a:txBody>
                    <a:bodyPr/>
                    <a:lstStyle/>
                    <a:p>
                      <a:pPr lvl="0">
                        <a:buNone/>
                      </a:pPr>
                      <a:r>
                        <a:rPr lang="en-GB" sz="1100" b="0" i="0" u="none" strike="noStrike" noProof="0" dirty="0">
                          <a:solidFill>
                            <a:srgbClr val="000000"/>
                          </a:solidFill>
                          <a:latin typeface="Open Sans"/>
                        </a:rPr>
                        <a:t>External (open)</a:t>
                      </a:r>
                    </a:p>
                    <a:p>
                      <a:pPr lvl="0">
                        <a:buNone/>
                      </a:pPr>
                      <a:r>
                        <a:rPr lang="en-GB" sz="1100" b="0" i="0" u="none" strike="noStrike" noProof="0" dirty="0">
                          <a:solidFill>
                            <a:srgbClr val="000000"/>
                          </a:solidFill>
                          <a:hlinkClick r:id="rId3"/>
                        </a:rPr>
                        <a:t>https://attendee.gotowebinar.com/register/6431205582664614745</a:t>
                      </a:r>
                      <a:r>
                        <a:rPr lang="en-GB" sz="1100" b="0" i="0" u="none" strike="noStrike" noProof="0" dirty="0">
                          <a:solidFill>
                            <a:srgbClr val="000000"/>
                          </a:solidFill>
                        </a:rPr>
                        <a:t> </a:t>
                      </a:r>
                      <a:endParaRPr lang="en-GB" dirty="0"/>
                    </a:p>
                  </a:txBody>
                  <a:tcPr/>
                </a:tc>
                <a:extLst>
                  <a:ext uri="{0D108BD9-81ED-4DB2-BD59-A6C34878D82A}">
                    <a16:rowId xmlns:a16="http://schemas.microsoft.com/office/drawing/2014/main" val="2491065009"/>
                  </a:ext>
                </a:extLst>
              </a:tr>
              <a:tr h="370840">
                <a:tc>
                  <a:txBody>
                    <a:bodyPr/>
                    <a:lstStyle/>
                    <a:p>
                      <a:r>
                        <a:rPr lang="en-GB" sz="1100" dirty="0"/>
                        <a:t>8 April 2025</a:t>
                      </a:r>
                    </a:p>
                    <a:p>
                      <a:r>
                        <a:rPr lang="en-GB" sz="1100" dirty="0"/>
                        <a:t>11:00 – 12:00</a:t>
                      </a:r>
                    </a:p>
                    <a:p>
                      <a:endParaRPr lang="en-GB" sz="1100"/>
                    </a:p>
                  </a:txBody>
                  <a:tcPr/>
                </a:tc>
                <a:tc>
                  <a:txBody>
                    <a:bodyPr/>
                    <a:lstStyle/>
                    <a:p>
                      <a:pPr lvl="0">
                        <a:buNone/>
                      </a:pPr>
                      <a:r>
                        <a:rPr lang="en-GB" sz="1100" b="1" dirty="0"/>
                        <a:t>Open and Closed Frameworks and Dynamic Markets that comply with the Procurement Act 2023</a:t>
                      </a:r>
                      <a:endParaRPr lang="en-US"/>
                    </a:p>
                  </a:txBody>
                  <a:tcPr/>
                </a:tc>
                <a:tc>
                  <a:txBody>
                    <a:bodyPr/>
                    <a:lstStyle/>
                    <a:p>
                      <a:r>
                        <a:rPr lang="en-GB" sz="1100" dirty="0"/>
                        <a:t>This webinar will set out </a:t>
                      </a:r>
                      <a:r>
                        <a:rPr lang="en-GB" sz="1100" baseline="0" dirty="0"/>
                        <a:t>the differences between Open and Closed Frameworks and Dynamic Markets. It will provide practical guidance on how to set up and call off using these commercial tools, and will explore how to ensure compliance with the requirements of the 2023 Act. </a:t>
                      </a: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Lead: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Charlotte</a:t>
                      </a:r>
                      <a:r>
                        <a:rPr lang="en-GB" sz="1100" baseline="0" dirty="0"/>
                        <a:t> Ganz</a:t>
                      </a:r>
                      <a:endParaRPr lang="en-GB" sz="1100" dirty="0"/>
                    </a:p>
                    <a:p>
                      <a:r>
                        <a:rPr lang="en-GB" sz="1100" b="1" dirty="0"/>
                        <a:t>Supported by: </a:t>
                      </a:r>
                    </a:p>
                    <a:p>
                      <a:r>
                        <a:rPr lang="en-GB" sz="1100" dirty="0"/>
                        <a:t>Simon Harris</a:t>
                      </a:r>
                    </a:p>
                    <a:p>
                      <a:r>
                        <a:rPr lang="en-GB" sz="1100" dirty="0"/>
                        <a:t>Jack Wadsworth</a:t>
                      </a:r>
                    </a:p>
                  </a:txBody>
                  <a:tcPr/>
                </a:tc>
                <a:tc>
                  <a:txBody>
                    <a:bodyPr/>
                    <a:lstStyle/>
                    <a:p>
                      <a:r>
                        <a:rPr lang="en-GB" sz="1100" dirty="0"/>
                        <a:t>External (open)</a:t>
                      </a:r>
                    </a:p>
                    <a:p>
                      <a:pPr lvl="0">
                        <a:buNone/>
                      </a:pPr>
                      <a:r>
                        <a:rPr lang="en-GB" sz="1100" b="0" i="0" u="none" strike="noStrike" noProof="0" dirty="0">
                          <a:latin typeface="Open Sans"/>
                          <a:hlinkClick r:id="rId4"/>
                        </a:rPr>
                        <a:t>https://attendee.gotowebinar.com/register/2308310756899946592</a:t>
                      </a:r>
                      <a:r>
                        <a:rPr lang="en-GB" sz="1100" b="0" i="0" u="none" strike="noStrike" noProof="0" dirty="0">
                          <a:latin typeface="Open Sans"/>
                        </a:rPr>
                        <a:t> </a:t>
                      </a:r>
                      <a:endParaRPr lang="en-GB" dirty="0"/>
                    </a:p>
                  </a:txBody>
                  <a:tcPr/>
                </a:tc>
                <a:extLst>
                  <a:ext uri="{0D108BD9-81ED-4DB2-BD59-A6C34878D82A}">
                    <a16:rowId xmlns:a16="http://schemas.microsoft.com/office/drawing/2014/main" val="561850569"/>
                  </a:ext>
                </a:extLst>
              </a:tr>
              <a:tr h="370840">
                <a:tc>
                  <a:txBody>
                    <a:bodyPr/>
                    <a:lstStyle/>
                    <a:p>
                      <a:r>
                        <a:rPr lang="en-GB" sz="1100" dirty="0"/>
                        <a:t>16 April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11:00 – 12:00</a:t>
                      </a:r>
                    </a:p>
                    <a:p>
                      <a:endParaRPr lang="en-GB" sz="1100"/>
                    </a:p>
                  </a:txBody>
                  <a:tcPr/>
                </a:tc>
                <a:tc>
                  <a:txBody>
                    <a:bodyPr/>
                    <a:lstStyle/>
                    <a:p>
                      <a:r>
                        <a:rPr lang="en-GB" sz="1100" b="1" dirty="0"/>
                        <a:t>Being Menopause Inclusive </a:t>
                      </a:r>
                    </a:p>
                    <a:p>
                      <a:r>
                        <a:rPr lang="en-GB" sz="1100" b="1" dirty="0"/>
                        <a:t>(Including employment aspects of menopause)</a:t>
                      </a:r>
                    </a:p>
                  </a:txBody>
                  <a:tcPr/>
                </a:tc>
                <a:tc>
                  <a:txBody>
                    <a:bodyPr/>
                    <a:lstStyle/>
                    <a:p>
                      <a:r>
                        <a:rPr lang="en-GB" sz="1100" dirty="0"/>
                        <a:t>This webinar will explore how employers can be menopause inclusive.  A lack of awareness and support can lead to a loss of a key talent pool within organisations. We will also consider the legal impact of the menopause, including the risk of employment tribunal claims and the steps employers can take to reduce that risk.</a:t>
                      </a:r>
                    </a:p>
                  </a:txBody>
                  <a:tcPr/>
                </a:tc>
                <a:tc>
                  <a:txBody>
                    <a:bodyPr/>
                    <a:lstStyle/>
                    <a:p>
                      <a:r>
                        <a:rPr lang="en-GB" sz="1100" b="1" dirty="0"/>
                        <a:t>Lead: </a:t>
                      </a:r>
                      <a:r>
                        <a:rPr lang="en-GB" sz="1100" dirty="0"/>
                        <a:t/>
                      </a:r>
                      <a:br>
                        <a:rPr lang="en-GB" sz="1100" dirty="0"/>
                      </a:br>
                      <a:r>
                        <a:rPr lang="en-GB" sz="1100" dirty="0"/>
                        <a:t>Kirsty</a:t>
                      </a:r>
                      <a:r>
                        <a:rPr lang="en-GB" sz="1100" baseline="0" dirty="0"/>
                        <a:t> Rogers</a:t>
                      </a:r>
                    </a:p>
                    <a:p>
                      <a:r>
                        <a:rPr lang="en-GB" sz="1100" b="1" baseline="0" dirty="0"/>
                        <a:t>Supported by: </a:t>
                      </a:r>
                      <a:r>
                        <a:rPr lang="en-GB" sz="1100" baseline="0" dirty="0"/>
                        <a:t/>
                      </a:r>
                      <a:br>
                        <a:rPr lang="en-GB" sz="1100" baseline="0" dirty="0"/>
                      </a:br>
                      <a:r>
                        <a:rPr lang="en-GB" sz="1100" baseline="0" dirty="0"/>
                        <a:t>Tamsin McCarthy</a:t>
                      </a:r>
                      <a:br>
                        <a:rPr lang="en-GB" sz="1100" baseline="0" dirty="0"/>
                      </a:br>
                      <a:r>
                        <a:rPr lang="en-GB" sz="1100" baseline="0" dirty="0" smtClean="0"/>
                        <a:t>Amy Ruffle </a:t>
                      </a:r>
                      <a:endParaRPr lang="en-GB" sz="1100" dirty="0"/>
                    </a:p>
                  </a:txBody>
                  <a:tcPr/>
                </a:tc>
                <a:tc>
                  <a:txBody>
                    <a:bodyPr/>
                    <a:lstStyle/>
                    <a:p>
                      <a:pPr lvl="0" algn="l">
                        <a:lnSpc>
                          <a:spcPct val="100000"/>
                        </a:lnSpc>
                        <a:spcBef>
                          <a:spcPts val="0"/>
                        </a:spcBef>
                        <a:spcAft>
                          <a:spcPts val="0"/>
                        </a:spcAft>
                        <a:buNone/>
                      </a:pPr>
                      <a:r>
                        <a:rPr lang="en-GB" sz="1100" b="0" i="0" u="none" strike="noStrike" noProof="0" dirty="0">
                          <a:solidFill>
                            <a:srgbClr val="000000"/>
                          </a:solidFill>
                          <a:latin typeface="Open Sans"/>
                        </a:rPr>
                        <a:t>External (open)</a:t>
                      </a:r>
                    </a:p>
                    <a:p>
                      <a:pPr lvl="0">
                        <a:buNone/>
                      </a:pPr>
                      <a:r>
                        <a:rPr lang="en-GB" sz="1100" b="0" i="0" u="none" strike="noStrike" noProof="0" dirty="0">
                          <a:latin typeface="Open Sans"/>
                          <a:hlinkClick r:id="rId5"/>
                        </a:rPr>
                        <a:t>https://attendee.gotowebinar.com/register/3914331107708645977</a:t>
                      </a:r>
                      <a:r>
                        <a:rPr lang="en-GB" sz="1100" b="0" i="0" u="none" strike="noStrike" noProof="0" dirty="0">
                          <a:latin typeface="Open Sans"/>
                        </a:rPr>
                        <a:t> </a:t>
                      </a:r>
                      <a:endParaRPr lang="en-GB" dirty="0"/>
                    </a:p>
                    <a:p>
                      <a:endParaRPr lang="en-GB" sz="1100" dirty="0"/>
                    </a:p>
                  </a:txBody>
                  <a:tcPr/>
                </a:tc>
                <a:extLst>
                  <a:ext uri="{0D108BD9-81ED-4DB2-BD59-A6C34878D82A}">
                    <a16:rowId xmlns:a16="http://schemas.microsoft.com/office/drawing/2014/main" val="956719909"/>
                  </a:ext>
                </a:extLst>
              </a:tr>
            </a:tbl>
          </a:graphicData>
        </a:graphic>
      </p:graphicFrame>
      <p:sp>
        <p:nvSpPr>
          <p:cNvPr id="4" name="Slide Number Placeholder 3">
            <a:extLst>
              <a:ext uri="{FF2B5EF4-FFF2-40B4-BE49-F238E27FC236}">
                <a16:creationId xmlns:a16="http://schemas.microsoft.com/office/drawing/2014/main" id="{FABB7A98-8EA0-6575-CEE6-B3ED9613E340}"/>
              </a:ext>
            </a:extLst>
          </p:cNvPr>
          <p:cNvSpPr>
            <a:spLocks noGrp="1"/>
          </p:cNvSpPr>
          <p:nvPr>
            <p:ph type="sldNum" sz="quarter" idx="11"/>
          </p:nvPr>
        </p:nvSpPr>
        <p:spPr/>
        <p:txBody>
          <a:bodyPr/>
          <a:lstStyle/>
          <a:p>
            <a:fld id="{9F42F5A6-819A-9F4C-9225-88E3002428E4}" type="slidenum">
              <a:rPr lang="en-US" smtClean="0"/>
              <a:pPr/>
              <a:t>6</a:t>
            </a:fld>
            <a:endParaRPr lang="en-US"/>
          </a:p>
        </p:txBody>
      </p:sp>
    </p:spTree>
    <p:extLst>
      <p:ext uri="{BB962C8B-B14F-4D97-AF65-F5344CB8AC3E}">
        <p14:creationId xmlns:p14="http://schemas.microsoft.com/office/powerpoint/2010/main" val="317826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April 2025</a:t>
            </a:r>
          </a:p>
        </p:txBody>
      </p:sp>
      <p:sp>
        <p:nvSpPr>
          <p:cNvPr id="3" name="Footer Placeholder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DWF Public Sector Webinar Series 2025</a:t>
            </a:r>
            <a:endParaRPr kumimoji="0" lang="en-US" sz="1100" b="1" i="0" u="none" strike="noStrike" kern="1200" cap="none" spc="0" normalizeH="0" baseline="0" noProof="0">
              <a:ln>
                <a:noFill/>
              </a:ln>
              <a:solidFill>
                <a:srgbClr val="D6005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032540363"/>
              </p:ext>
            </p:extLst>
          </p:nvPr>
        </p:nvGraphicFramePr>
        <p:xfrm>
          <a:off x="560290" y="1437927"/>
          <a:ext cx="10938720" cy="3048000"/>
        </p:xfrm>
        <a:graphic>
          <a:graphicData uri="http://schemas.openxmlformats.org/drawingml/2006/table">
            <a:tbl>
              <a:tblPr firstRow="1" bandRow="1">
                <a:tableStyleId>{5C22544A-7EE6-4342-B048-85BDC9FD1C3A}</a:tableStyleId>
              </a:tblPr>
              <a:tblGrid>
                <a:gridCol w="1268510">
                  <a:extLst>
                    <a:ext uri="{9D8B030D-6E8A-4147-A177-3AD203B41FA5}">
                      <a16:colId xmlns:a16="http://schemas.microsoft.com/office/drawing/2014/main" val="1076755128"/>
                    </a:ext>
                  </a:extLst>
                </a:gridCol>
                <a:gridCol w="1642533">
                  <a:extLst>
                    <a:ext uri="{9D8B030D-6E8A-4147-A177-3AD203B41FA5}">
                      <a16:colId xmlns:a16="http://schemas.microsoft.com/office/drawing/2014/main" val="217903979"/>
                    </a:ext>
                  </a:extLst>
                </a:gridCol>
                <a:gridCol w="5155431">
                  <a:extLst>
                    <a:ext uri="{9D8B030D-6E8A-4147-A177-3AD203B41FA5}">
                      <a16:colId xmlns:a16="http://schemas.microsoft.com/office/drawing/2014/main" val="189219365"/>
                    </a:ext>
                  </a:extLst>
                </a:gridCol>
                <a:gridCol w="1708727">
                  <a:extLst>
                    <a:ext uri="{9D8B030D-6E8A-4147-A177-3AD203B41FA5}">
                      <a16:colId xmlns:a16="http://schemas.microsoft.com/office/drawing/2014/main" val="315954810"/>
                    </a:ext>
                  </a:extLst>
                </a:gridCol>
                <a:gridCol w="1163519">
                  <a:extLst>
                    <a:ext uri="{9D8B030D-6E8A-4147-A177-3AD203B41FA5}">
                      <a16:colId xmlns:a16="http://schemas.microsoft.com/office/drawing/2014/main" val="3540409076"/>
                    </a:ext>
                  </a:extLst>
                </a:gridCol>
              </a:tblGrid>
              <a:tr h="370840">
                <a:tc>
                  <a:txBody>
                    <a:bodyPr/>
                    <a:lstStyle/>
                    <a:p>
                      <a:r>
                        <a:rPr lang="en-GB" sz="1400" dirty="0"/>
                        <a:t>Date</a:t>
                      </a:r>
                    </a:p>
                  </a:txBody>
                  <a:tcPr/>
                </a:tc>
                <a:tc>
                  <a:txBody>
                    <a:bodyPr/>
                    <a:lstStyle/>
                    <a:p>
                      <a:r>
                        <a:rPr lang="en-GB" sz="1400" dirty="0"/>
                        <a:t>Topic</a:t>
                      </a:r>
                    </a:p>
                  </a:txBody>
                  <a:tcPr/>
                </a:tc>
                <a:tc>
                  <a:txBody>
                    <a:bodyPr/>
                    <a:lstStyle/>
                    <a:p>
                      <a:r>
                        <a:rPr lang="en-GB" sz="1400" dirty="0"/>
                        <a:t>Summary</a:t>
                      </a:r>
                    </a:p>
                  </a:txBody>
                  <a:tcPr/>
                </a:tc>
                <a:tc>
                  <a:txBody>
                    <a:bodyPr/>
                    <a:lstStyle/>
                    <a:p>
                      <a:r>
                        <a:rPr lang="en-GB" sz="1400" dirty="0"/>
                        <a:t>Speakers</a:t>
                      </a:r>
                    </a:p>
                  </a:txBody>
                  <a:tcPr/>
                </a:tc>
                <a:tc>
                  <a:txBody>
                    <a:bodyPr/>
                    <a:lstStyle/>
                    <a:p>
                      <a:r>
                        <a:rPr lang="en-GB" sz="1400" dirty="0"/>
                        <a:t>Audience &amp; Link</a:t>
                      </a:r>
                    </a:p>
                  </a:txBody>
                  <a:tcPr/>
                </a:tc>
                <a:extLst>
                  <a:ext uri="{0D108BD9-81ED-4DB2-BD59-A6C34878D82A}">
                    <a16:rowId xmlns:a16="http://schemas.microsoft.com/office/drawing/2014/main" val="216416753"/>
                  </a:ext>
                </a:extLst>
              </a:tr>
              <a:tr h="370840">
                <a:tc>
                  <a:txBody>
                    <a:bodyPr/>
                    <a:lstStyle/>
                    <a:p>
                      <a:r>
                        <a:rPr lang="en-GB" sz="1100" dirty="0"/>
                        <a:t>23 April 2025</a:t>
                      </a:r>
                    </a:p>
                    <a:p>
                      <a:r>
                        <a:rPr lang="en-GB" sz="1100" dirty="0"/>
                        <a:t>11:00 – 12:00</a:t>
                      </a:r>
                    </a:p>
                  </a:txBody>
                  <a:tcPr/>
                </a:tc>
                <a:tc>
                  <a:txBody>
                    <a:bodyPr/>
                    <a:lstStyle/>
                    <a:p>
                      <a:r>
                        <a:rPr lang="en-GB" sz="1100" b="1" dirty="0"/>
                        <a:t>Conditions of Participation, Exclusion, and</a:t>
                      </a:r>
                      <a:r>
                        <a:rPr lang="en-GB" sz="1100" b="1" baseline="0" dirty="0"/>
                        <a:t> Debarment in accordance with the </a:t>
                      </a:r>
                      <a:r>
                        <a:rPr lang="en-GB" sz="1100" b="1" dirty="0"/>
                        <a:t>Procurement Act 2023</a:t>
                      </a:r>
                    </a:p>
                  </a:txBody>
                  <a:tcPr/>
                </a:tc>
                <a:tc>
                  <a:txBody>
                    <a:bodyPr/>
                    <a:lstStyle/>
                    <a:p>
                      <a:r>
                        <a:rPr lang="en-GB" sz="1100" dirty="0"/>
                        <a:t>This webinar will explain the practical</a:t>
                      </a:r>
                      <a:r>
                        <a:rPr lang="en-GB" sz="1100" baseline="0" dirty="0"/>
                        <a:t> changes in the 2023 Act to allow Contracting Authorities to confidently exclude economic operators at the Conditions of Participation / Award stage of a procurement. The webinar will use practical case studies to show the steps that Contracting Authorities should consider and take at these stages of a procurement.</a:t>
                      </a: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Lead:</a:t>
                      </a:r>
                    </a:p>
                    <a:p>
                      <a:r>
                        <a:rPr lang="en-GB" sz="1100" dirty="0"/>
                        <a:t>Douglas Jefferies</a:t>
                      </a:r>
                    </a:p>
                    <a:p>
                      <a:r>
                        <a:rPr lang="en-GB" sz="1100" b="1" dirty="0"/>
                        <a:t>Supported by: </a:t>
                      </a:r>
                    </a:p>
                    <a:p>
                      <a:r>
                        <a:rPr lang="en-GB" sz="1100" dirty="0"/>
                        <a:t>Charlotte Ganz</a:t>
                      </a:r>
                    </a:p>
                    <a:p>
                      <a:r>
                        <a:rPr lang="en-GB" sz="1100" dirty="0"/>
                        <a:t>Jonathan</a:t>
                      </a:r>
                      <a:r>
                        <a:rPr lang="en-GB" sz="1100" baseline="0" dirty="0"/>
                        <a:t> Branton</a:t>
                      </a:r>
                      <a:endParaRPr lang="en-GB" sz="1100" dirty="0"/>
                    </a:p>
                  </a:txBody>
                  <a:tcPr/>
                </a:tc>
                <a:tc>
                  <a:txBody>
                    <a:bodyPr/>
                    <a:lstStyle/>
                    <a:p>
                      <a:r>
                        <a:rPr lang="en-GB" sz="1100" dirty="0"/>
                        <a:t>External (open)</a:t>
                      </a:r>
                    </a:p>
                    <a:p>
                      <a:pPr lvl="0">
                        <a:buNone/>
                      </a:pPr>
                      <a:r>
                        <a:rPr lang="en-GB" sz="1100" b="0" i="0" u="none" strike="noStrike" noProof="0" dirty="0">
                          <a:latin typeface="Open Sans"/>
                          <a:hlinkClick r:id="rId2"/>
                        </a:rPr>
                        <a:t>https://attendee.gotowebinar.com/register/7780443788899279712</a:t>
                      </a:r>
                      <a:r>
                        <a:rPr lang="en-GB" sz="1100" b="0" i="0" u="none" strike="noStrike" noProof="0" dirty="0">
                          <a:latin typeface="Open Sans"/>
                        </a:rPr>
                        <a:t> </a:t>
                      </a:r>
                      <a:endParaRPr lang="en-GB" dirty="0"/>
                    </a:p>
                  </a:txBody>
                  <a:tcPr/>
                </a:tc>
                <a:extLst>
                  <a:ext uri="{0D108BD9-81ED-4DB2-BD59-A6C34878D82A}">
                    <a16:rowId xmlns:a16="http://schemas.microsoft.com/office/drawing/2014/main" val="1274074614"/>
                  </a:ext>
                </a:extLst>
              </a:tr>
              <a:tr h="370840">
                <a:tc>
                  <a:txBody>
                    <a:bodyPr/>
                    <a:lstStyle/>
                    <a:p>
                      <a:r>
                        <a:rPr lang="en-GB" sz="1100" dirty="0"/>
                        <a:t>30</a:t>
                      </a:r>
                      <a:r>
                        <a:rPr lang="en-GB" sz="1100" baseline="0" dirty="0"/>
                        <a:t> April 2025</a:t>
                      </a:r>
                      <a:br>
                        <a:rPr lang="en-GB" sz="1100" baseline="0" dirty="0"/>
                      </a:br>
                      <a:r>
                        <a:rPr lang="en-GB" sz="1100" baseline="0" dirty="0"/>
                        <a:t>11:00 – 12:00</a:t>
                      </a:r>
                    </a:p>
                    <a:p>
                      <a:r>
                        <a:rPr lang="en-GB" sz="1100" baseline="0" dirty="0"/>
                        <a:t/>
                      </a:r>
                      <a:br>
                        <a:rPr lang="en-GB" sz="1100" baseline="0" dirty="0"/>
                      </a:br>
                      <a:endParaRPr lang="en-GB" sz="1100" dirty="0"/>
                    </a:p>
                  </a:txBody>
                  <a:tcPr/>
                </a:tc>
                <a:tc>
                  <a:txBody>
                    <a:bodyPr/>
                    <a:lstStyle/>
                    <a:p>
                      <a:r>
                        <a:rPr lang="en-GB" sz="1100" b="1" dirty="0"/>
                        <a:t>Tax treatment of acquiring housing stock</a:t>
                      </a:r>
                    </a:p>
                  </a:txBody>
                  <a:tcPr/>
                </a:tc>
                <a:tc>
                  <a:txBody>
                    <a:bodyPr/>
                    <a:lstStyle/>
                    <a:p>
                      <a:r>
                        <a:rPr lang="en-GB" sz="1100" dirty="0"/>
                        <a:t>(SDLT if s106 or non s106 stock and interplay with grant funding).</a:t>
                      </a:r>
                      <a:r>
                        <a:rPr lang="en-GB" sz="1100" baseline="0" dirty="0"/>
                        <a:t> </a:t>
                      </a:r>
                      <a:r>
                        <a:rPr lang="en-GB" sz="1100" dirty="0"/>
                        <a:t>To include 106 planning obligation relief and social LL relief (given recent budget changes) </a:t>
                      </a:r>
                    </a:p>
                  </a:txBody>
                  <a:tcPr/>
                </a:tc>
                <a:tc>
                  <a:txBody>
                    <a:bodyPr/>
                    <a:lstStyle/>
                    <a:p>
                      <a:r>
                        <a:rPr lang="en-GB" sz="1100" b="1" dirty="0"/>
                        <a:t>Lead: </a:t>
                      </a:r>
                      <a:r>
                        <a:rPr lang="en-GB" sz="1100" dirty="0"/>
                        <a:t/>
                      </a:r>
                      <a:br>
                        <a:rPr lang="en-GB" sz="1100" dirty="0"/>
                      </a:br>
                      <a:r>
                        <a:rPr lang="en-GB" sz="1100" dirty="0"/>
                        <a:t>Alex </a:t>
                      </a:r>
                      <a:r>
                        <a:rPr lang="en-GB" sz="1100" dirty="0" err="1"/>
                        <a:t>Tolcher</a:t>
                      </a:r>
                    </a:p>
                  </a:txBody>
                  <a:tcPr/>
                </a:tc>
                <a:tc>
                  <a:txBody>
                    <a:bodyPr/>
                    <a:lstStyle/>
                    <a:p>
                      <a:r>
                        <a:rPr lang="en-GB" sz="1100" dirty="0"/>
                        <a:t>External (open)</a:t>
                      </a:r>
                    </a:p>
                    <a:p>
                      <a:pPr lvl="0">
                        <a:buNone/>
                      </a:pPr>
                      <a:r>
                        <a:rPr lang="en-GB" sz="1100" b="0" i="0" u="none" strike="noStrike" noProof="0" dirty="0">
                          <a:latin typeface="Open Sans"/>
                          <a:hlinkClick r:id="rId3"/>
                        </a:rPr>
                        <a:t>https://attendee.gotowebinar.com/register/6653631287405612636</a:t>
                      </a:r>
                      <a:r>
                        <a:rPr lang="en-GB" sz="1100" b="0" i="0" u="none" strike="noStrike" noProof="0" dirty="0">
                          <a:latin typeface="Open Sans"/>
                        </a:rPr>
                        <a:t> </a:t>
                      </a:r>
                      <a:endParaRPr lang="en-GB" dirty="0"/>
                    </a:p>
                  </a:txBody>
                  <a:tcPr/>
                </a:tc>
                <a:extLst>
                  <a:ext uri="{0D108BD9-81ED-4DB2-BD59-A6C34878D82A}">
                    <a16:rowId xmlns:a16="http://schemas.microsoft.com/office/drawing/2014/main" val="1425062247"/>
                  </a:ext>
                </a:extLst>
              </a:tr>
            </a:tbl>
          </a:graphicData>
        </a:graphic>
      </p:graphicFrame>
      <p:sp>
        <p:nvSpPr>
          <p:cNvPr id="4" name="Slide Number Placeholder 3">
            <a:extLst>
              <a:ext uri="{FF2B5EF4-FFF2-40B4-BE49-F238E27FC236}">
                <a16:creationId xmlns:a16="http://schemas.microsoft.com/office/drawing/2014/main" id="{3C04F400-7D69-4795-A960-CB9E7245D4FB}"/>
              </a:ext>
            </a:extLst>
          </p:cNvPr>
          <p:cNvSpPr>
            <a:spLocks noGrp="1"/>
          </p:cNvSpPr>
          <p:nvPr>
            <p:ph type="sldNum" sz="quarter" idx="11"/>
          </p:nvPr>
        </p:nvSpPr>
        <p:spPr/>
        <p:txBody>
          <a:bodyPr/>
          <a:lstStyle/>
          <a:p>
            <a:fld id="{9F42F5A6-819A-9F4C-9225-88E3002428E4}" type="slidenum">
              <a:rPr lang="en-US" smtClean="0"/>
              <a:pPr/>
              <a:t>7</a:t>
            </a:fld>
            <a:endParaRPr lang="en-US"/>
          </a:p>
        </p:txBody>
      </p:sp>
    </p:spTree>
    <p:extLst>
      <p:ext uri="{BB962C8B-B14F-4D97-AF65-F5344CB8AC3E}">
        <p14:creationId xmlns:p14="http://schemas.microsoft.com/office/powerpoint/2010/main" val="1521439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May 2025</a:t>
            </a:r>
          </a:p>
        </p:txBody>
      </p:sp>
      <p:sp>
        <p:nvSpPr>
          <p:cNvPr id="3" name="Footer Placeholder 2"/>
          <p:cNvSpPr>
            <a:spLocks noGrp="1"/>
          </p:cNvSpPr>
          <p:nvPr>
            <p:ph type="ftr" sz="quarter" idx="10"/>
          </p:nvPr>
        </p:nvSpPr>
        <p:spPr/>
        <p:txBody>
          <a:bodyPr/>
          <a:lstStyle/>
          <a:p>
            <a:r>
              <a:rPr lang="en-GB"/>
              <a:t>DWF Public Sector Webinar Series 2025</a:t>
            </a:r>
            <a:endParaRPr lang="en-US" b="1">
              <a:solidFill>
                <a:schemeClr val="accent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802334233"/>
              </p:ext>
            </p:extLst>
          </p:nvPr>
        </p:nvGraphicFramePr>
        <p:xfrm>
          <a:off x="560292" y="1372662"/>
          <a:ext cx="11070000" cy="4953642"/>
        </p:xfrm>
        <a:graphic>
          <a:graphicData uri="http://schemas.openxmlformats.org/drawingml/2006/table">
            <a:tbl>
              <a:tblPr firstRow="1" bandRow="1">
                <a:tableStyleId>{5C22544A-7EE6-4342-B048-85BDC9FD1C3A}</a:tableStyleId>
              </a:tblPr>
              <a:tblGrid>
                <a:gridCol w="1364201">
                  <a:extLst>
                    <a:ext uri="{9D8B030D-6E8A-4147-A177-3AD203B41FA5}">
                      <a16:colId xmlns:a16="http://schemas.microsoft.com/office/drawing/2014/main" val="1076755128"/>
                    </a:ext>
                  </a:extLst>
                </a:gridCol>
                <a:gridCol w="1744575">
                  <a:extLst>
                    <a:ext uri="{9D8B030D-6E8A-4147-A177-3AD203B41FA5}">
                      <a16:colId xmlns:a16="http://schemas.microsoft.com/office/drawing/2014/main" val="217903979"/>
                    </a:ext>
                  </a:extLst>
                </a:gridCol>
                <a:gridCol w="4386958">
                  <a:extLst>
                    <a:ext uri="{9D8B030D-6E8A-4147-A177-3AD203B41FA5}">
                      <a16:colId xmlns:a16="http://schemas.microsoft.com/office/drawing/2014/main" val="189219365"/>
                    </a:ext>
                  </a:extLst>
                </a:gridCol>
                <a:gridCol w="2008763">
                  <a:extLst>
                    <a:ext uri="{9D8B030D-6E8A-4147-A177-3AD203B41FA5}">
                      <a16:colId xmlns:a16="http://schemas.microsoft.com/office/drawing/2014/main" val="315954810"/>
                    </a:ext>
                  </a:extLst>
                </a:gridCol>
                <a:gridCol w="1565503">
                  <a:extLst>
                    <a:ext uri="{9D8B030D-6E8A-4147-A177-3AD203B41FA5}">
                      <a16:colId xmlns:a16="http://schemas.microsoft.com/office/drawing/2014/main" val="3540409076"/>
                    </a:ext>
                  </a:extLst>
                </a:gridCol>
              </a:tblGrid>
              <a:tr h="507176">
                <a:tc>
                  <a:txBody>
                    <a:bodyPr/>
                    <a:lstStyle/>
                    <a:p>
                      <a:r>
                        <a:rPr lang="en-GB" sz="1400" dirty="0"/>
                        <a:t>Date</a:t>
                      </a:r>
                    </a:p>
                  </a:txBody>
                  <a:tcPr/>
                </a:tc>
                <a:tc>
                  <a:txBody>
                    <a:bodyPr/>
                    <a:lstStyle/>
                    <a:p>
                      <a:r>
                        <a:rPr lang="en-GB" sz="1400" dirty="0"/>
                        <a:t>Topic</a:t>
                      </a:r>
                    </a:p>
                  </a:txBody>
                  <a:tcPr/>
                </a:tc>
                <a:tc>
                  <a:txBody>
                    <a:bodyPr/>
                    <a:lstStyle/>
                    <a:p>
                      <a:r>
                        <a:rPr lang="en-GB" sz="1400" dirty="0"/>
                        <a:t>Summary</a:t>
                      </a:r>
                    </a:p>
                  </a:txBody>
                  <a:tcPr/>
                </a:tc>
                <a:tc>
                  <a:txBody>
                    <a:bodyPr/>
                    <a:lstStyle/>
                    <a:p>
                      <a:r>
                        <a:rPr lang="en-GB" sz="1400" dirty="0"/>
                        <a:t>Speakers</a:t>
                      </a:r>
                    </a:p>
                  </a:txBody>
                  <a:tcPr/>
                </a:tc>
                <a:tc>
                  <a:txBody>
                    <a:bodyPr/>
                    <a:lstStyle/>
                    <a:p>
                      <a:r>
                        <a:rPr lang="en-GB" sz="1400" dirty="0"/>
                        <a:t>Audience &amp; Link</a:t>
                      </a:r>
                    </a:p>
                  </a:txBody>
                  <a:tcPr/>
                </a:tc>
                <a:extLst>
                  <a:ext uri="{0D108BD9-81ED-4DB2-BD59-A6C34878D82A}">
                    <a16:rowId xmlns:a16="http://schemas.microsoft.com/office/drawing/2014/main" val="216416753"/>
                  </a:ext>
                </a:extLst>
              </a:tr>
              <a:tr h="909934">
                <a:tc>
                  <a:txBody>
                    <a:bodyPr/>
                    <a:lstStyle/>
                    <a:p>
                      <a:r>
                        <a:rPr lang="en-GB" sz="1100" dirty="0"/>
                        <a:t>8 May 2025</a:t>
                      </a:r>
                    </a:p>
                    <a:p>
                      <a:r>
                        <a:rPr lang="en-GB" sz="1100" dirty="0"/>
                        <a:t>11:00 – 12:00</a:t>
                      </a:r>
                    </a:p>
                  </a:txBody>
                  <a:tcPr/>
                </a:tc>
                <a:tc>
                  <a:txBody>
                    <a:bodyPr/>
                    <a:lstStyle/>
                    <a:p>
                      <a:r>
                        <a:rPr lang="en-GB" sz="1100" b="1" dirty="0"/>
                        <a:t>Grant Funding, Loan or Contract? The implications of the Procurement Act 2023</a:t>
                      </a:r>
                      <a:r>
                        <a:rPr lang="en-GB" sz="1100" b="1" baseline="0" dirty="0"/>
                        <a:t> </a:t>
                      </a:r>
                      <a:endParaRPr lang="en-GB" sz="1100" b="1" dirty="0"/>
                    </a:p>
                  </a:txBody>
                  <a:tcPr/>
                </a:tc>
                <a:tc>
                  <a:txBody>
                    <a:bodyPr/>
                    <a:lstStyle/>
                    <a:p>
                      <a:pPr lvl="0">
                        <a:buNone/>
                      </a:pPr>
                      <a:r>
                        <a:rPr lang="en-GB" sz="1100" dirty="0"/>
                        <a:t>This webinar will explain the main differences between a grant, loan and a public sector contract, and how to ensure compliance with the 2023</a:t>
                      </a:r>
                      <a:r>
                        <a:rPr lang="en-GB" sz="1100" baseline="0" dirty="0"/>
                        <a:t> Act</a:t>
                      </a:r>
                      <a:r>
                        <a:rPr lang="en-GB" sz="1100" dirty="0"/>
                        <a:t>.</a:t>
                      </a:r>
                      <a:endParaRPr lang="en-GB" sz="1100" b="1" i="0" u="none" strike="noStrike" noProof="0">
                        <a:solidFill>
                          <a:srgbClr val="000000"/>
                        </a:solidFill>
                        <a:latin typeface="Open San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Lead: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Sean Caldwell</a:t>
                      </a:r>
                    </a:p>
                    <a:p>
                      <a:r>
                        <a:rPr lang="en-GB" sz="1100" b="1" dirty="0"/>
                        <a:t>Supported</a:t>
                      </a:r>
                      <a:r>
                        <a:rPr lang="en-GB" sz="1100" b="1" baseline="0" dirty="0"/>
                        <a:t> by: </a:t>
                      </a:r>
                    </a:p>
                    <a:p>
                      <a:r>
                        <a:rPr lang="en-GB" sz="1100" baseline="0" dirty="0"/>
                        <a:t>Claira Rodden</a:t>
                      </a:r>
                    </a:p>
                    <a:p>
                      <a:r>
                        <a:rPr lang="en-GB" sz="1100" baseline="0" dirty="0"/>
                        <a:t>Jonathan Branton</a:t>
                      </a: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Open Sans"/>
                          <a:ea typeface="+mn-ea"/>
                          <a:cs typeface="+mn-cs"/>
                        </a:rPr>
                        <a:t>External (open)</a:t>
                      </a:r>
                    </a:p>
                    <a:p>
                      <a:pPr marL="0" marR="0" lvl="0" indent="0" algn="l">
                        <a:lnSpc>
                          <a:spcPct val="100000"/>
                        </a:lnSpc>
                        <a:spcBef>
                          <a:spcPts val="0"/>
                        </a:spcBef>
                        <a:spcAft>
                          <a:spcPts val="0"/>
                        </a:spcAft>
                        <a:buNone/>
                      </a:pPr>
                      <a:r>
                        <a:rPr lang="en-GB" sz="1100" b="0" i="0" u="none" strike="noStrike" kern="1200" cap="none" spc="0" normalizeH="0" baseline="0" noProof="0" dirty="0">
                          <a:ln>
                            <a:noFill/>
                          </a:ln>
                          <a:solidFill>
                            <a:srgbClr val="000000"/>
                          </a:solidFill>
                          <a:effectLst/>
                          <a:uLnTx/>
                          <a:uFillTx/>
                          <a:hlinkClick r:id="rId2"/>
                        </a:rPr>
                        <a:t>https://attendee.gotowebinar.com/register/5671372679127334496</a:t>
                      </a:r>
                      <a:r>
                        <a:rPr lang="en-GB" sz="1100" b="0" i="0" u="none" strike="noStrike" kern="1200" cap="none" spc="0" normalizeH="0" baseline="0" noProof="0" dirty="0">
                          <a:ln>
                            <a:noFill/>
                          </a:ln>
                          <a:solidFill>
                            <a:srgbClr val="000000"/>
                          </a:solidFill>
                          <a:effectLst/>
                          <a:uLnTx/>
                          <a:uFillTx/>
                        </a:rPr>
                        <a:t> </a:t>
                      </a:r>
                      <a:endParaRPr lang="en-GB" dirty="0"/>
                    </a:p>
                  </a:txBody>
                  <a:tcPr/>
                </a:tc>
                <a:extLst>
                  <a:ext uri="{0D108BD9-81ED-4DB2-BD59-A6C34878D82A}">
                    <a16:rowId xmlns:a16="http://schemas.microsoft.com/office/drawing/2014/main" val="1274074614"/>
                  </a:ext>
                </a:extLst>
              </a:tr>
              <a:tr h="1402194">
                <a:tc>
                  <a:txBody>
                    <a:bodyPr/>
                    <a:lstStyle/>
                    <a:p>
                      <a:r>
                        <a:rPr lang="en-GB" sz="1100" dirty="0"/>
                        <a:t>14 May 2025</a:t>
                      </a:r>
                    </a:p>
                    <a:p>
                      <a:r>
                        <a:rPr lang="en-GB" sz="1100" dirty="0"/>
                        <a:t>11:00-12:00</a:t>
                      </a:r>
                    </a:p>
                  </a:txBody>
                  <a:tcPr/>
                </a:tc>
                <a:tc>
                  <a:txBody>
                    <a:bodyPr/>
                    <a:lstStyle/>
                    <a:p>
                      <a:r>
                        <a:rPr lang="en-GB" sz="1100" b="1" dirty="0"/>
                        <a:t>Remedies in the Employment Tribunal</a:t>
                      </a:r>
                    </a:p>
                  </a:txBody>
                  <a:tcPr/>
                </a:tc>
                <a:tc>
                  <a:txBody>
                    <a:bodyPr/>
                    <a:lstStyle/>
                    <a:p>
                      <a:r>
                        <a:rPr lang="en-GB" sz="1100" dirty="0"/>
                        <a:t>During this webinar we will provide an outline of the remedies available in the Employment Tribunal. Including:</a:t>
                      </a:r>
                    </a:p>
                    <a:p>
                      <a:r>
                        <a:rPr lang="en-GB" sz="1100" dirty="0"/>
                        <a:t>•</a:t>
                      </a:r>
                      <a:r>
                        <a:rPr lang="en-GB" sz="1100" baseline="0" dirty="0"/>
                        <a:t> </a:t>
                      </a:r>
                      <a:r>
                        <a:rPr lang="en-GB" sz="1100" dirty="0"/>
                        <a:t>Preparing for remedies hearing – when and how?</a:t>
                      </a:r>
                    </a:p>
                    <a:p>
                      <a:r>
                        <a:rPr lang="en-GB" sz="1100" dirty="0"/>
                        <a:t>•</a:t>
                      </a:r>
                      <a:r>
                        <a:rPr lang="en-GB" sz="1100" baseline="0" dirty="0"/>
                        <a:t> </a:t>
                      </a:r>
                      <a:r>
                        <a:rPr lang="en-GB" sz="1100" dirty="0"/>
                        <a:t>Reducing the award - Polkey and contributory fault </a:t>
                      </a:r>
                    </a:p>
                    <a:p>
                      <a:r>
                        <a:rPr lang="en-GB" sz="1100" dirty="0"/>
                        <a:t>•</a:t>
                      </a:r>
                      <a:r>
                        <a:rPr lang="en-GB" sz="1100" baseline="0" dirty="0"/>
                        <a:t> </a:t>
                      </a:r>
                      <a:r>
                        <a:rPr lang="en-GB" sz="1100" dirty="0"/>
                        <a:t>Beware of the Acas uplift</a:t>
                      </a:r>
                    </a:p>
                    <a:p>
                      <a:r>
                        <a:rPr lang="en-GB" sz="1100" dirty="0"/>
                        <a:t>•</a:t>
                      </a:r>
                      <a:r>
                        <a:rPr lang="en-GB" sz="1100" baseline="0" dirty="0"/>
                        <a:t> </a:t>
                      </a:r>
                      <a:r>
                        <a:rPr lang="en-GB" sz="1100" dirty="0"/>
                        <a:t>How does settlement fit in?</a:t>
                      </a:r>
                    </a:p>
                    <a:p>
                      <a:r>
                        <a:rPr lang="en-GB" sz="1100" dirty="0"/>
                        <a:t>•</a:t>
                      </a:r>
                      <a:r>
                        <a:rPr lang="en-GB" sz="1100" baseline="0" dirty="0"/>
                        <a:t> </a:t>
                      </a:r>
                      <a:r>
                        <a:rPr lang="en-GB" sz="1100" dirty="0"/>
                        <a:t>What if the employer does not pay?</a:t>
                      </a:r>
                    </a:p>
                    <a:p>
                      <a:r>
                        <a:rPr lang="en-GB" sz="1100" dirty="0"/>
                        <a:t>•</a:t>
                      </a:r>
                      <a:r>
                        <a:rPr lang="en-GB" sz="1100" baseline="0" dirty="0"/>
                        <a:t> </a:t>
                      </a:r>
                      <a:r>
                        <a:rPr lang="en-GB" sz="1100" dirty="0"/>
                        <a:t>Key tactical considerations. </a:t>
                      </a:r>
                    </a:p>
                  </a:txBody>
                  <a:tcPr/>
                </a:tc>
                <a:tc>
                  <a:txBody>
                    <a:bodyPr/>
                    <a:lstStyle/>
                    <a:p>
                      <a:r>
                        <a:rPr lang="en-GB" sz="1100" b="1" dirty="0"/>
                        <a:t>Lead:</a:t>
                      </a:r>
                      <a:r>
                        <a:rPr lang="en-GB" sz="1100" dirty="0"/>
                        <a:t/>
                      </a:r>
                      <a:br>
                        <a:rPr lang="en-GB" sz="1100" dirty="0"/>
                      </a:br>
                      <a:r>
                        <a:rPr lang="en-GB" sz="1100" baseline="0" dirty="0"/>
                        <a:t>Ann Frances Cooney</a:t>
                      </a:r>
                    </a:p>
                    <a:p>
                      <a:r>
                        <a:rPr lang="en-GB" sz="1100" b="1" baseline="0" dirty="0"/>
                        <a:t>Supported by: </a:t>
                      </a:r>
                      <a:r>
                        <a:rPr lang="en-GB" sz="1100" baseline="0" dirty="0"/>
                        <a:t/>
                      </a:r>
                      <a:br>
                        <a:rPr lang="en-GB" sz="1100" baseline="0" dirty="0"/>
                      </a:br>
                      <a:r>
                        <a:rPr lang="en-GB" sz="1100" baseline="0" dirty="0" smtClean="0"/>
                        <a:t>Laura Hawkins</a:t>
                      </a:r>
                      <a:r>
                        <a:rPr lang="en-GB" sz="1100" baseline="0" dirty="0"/>
                        <a:t/>
                      </a:r>
                      <a:br>
                        <a:rPr lang="en-GB" sz="1100" baseline="0" dirty="0"/>
                      </a:br>
                      <a:r>
                        <a:rPr lang="en-GB" sz="1100" baseline="0" dirty="0"/>
                        <a:t>Ola Soyemi</a:t>
                      </a:r>
                      <a:endParaRPr lang="en-GB" sz="1100" dirty="0"/>
                    </a:p>
                  </a:txBody>
                  <a:tcPr/>
                </a:tc>
                <a:tc>
                  <a:txBody>
                    <a:bodyPr/>
                    <a:lstStyle/>
                    <a:p>
                      <a:pPr lvl="0" algn="l">
                        <a:lnSpc>
                          <a:spcPct val="100000"/>
                        </a:lnSpc>
                        <a:spcBef>
                          <a:spcPts val="0"/>
                        </a:spcBef>
                        <a:spcAft>
                          <a:spcPts val="0"/>
                        </a:spcAft>
                        <a:buNone/>
                      </a:pPr>
                      <a:r>
                        <a:rPr kumimoji="0" lang="en-GB" sz="1100" b="0" i="0" u="none" strike="noStrike" kern="1200" cap="none" spc="0" normalizeH="0" baseline="0" noProof="0" dirty="0">
                          <a:ln>
                            <a:noFill/>
                          </a:ln>
                          <a:solidFill>
                            <a:srgbClr val="000000"/>
                          </a:solidFill>
                          <a:effectLst/>
                          <a:uLnTx/>
                          <a:uFillTx/>
                          <a:latin typeface="Open Sans"/>
                        </a:rPr>
                        <a:t>External </a:t>
                      </a:r>
                      <a:r>
                        <a:rPr lang="en-GB" sz="1100" b="0" i="0" u="none" strike="noStrike" kern="1200" cap="none" spc="0" normalizeH="0" baseline="0" noProof="0" dirty="0">
                          <a:ln>
                            <a:noFill/>
                          </a:ln>
                          <a:solidFill>
                            <a:srgbClr val="000000"/>
                          </a:solidFill>
                          <a:effectLst/>
                          <a:uLnTx/>
                          <a:uFillTx/>
                          <a:latin typeface="Open Sans"/>
                        </a:rPr>
                        <a:t>(open)</a:t>
                      </a:r>
                    </a:p>
                    <a:p>
                      <a:pPr marL="0" marR="0" lvl="0" indent="0" algn="l">
                        <a:lnSpc>
                          <a:spcPct val="100000"/>
                        </a:lnSpc>
                        <a:spcBef>
                          <a:spcPts val="0"/>
                        </a:spcBef>
                        <a:spcAft>
                          <a:spcPts val="0"/>
                        </a:spcAft>
                        <a:buNone/>
                      </a:pPr>
                      <a:r>
                        <a:rPr lang="en-GB" sz="1100" b="0" i="0" u="none" strike="noStrike" kern="1200" cap="none" spc="0" normalizeH="0" baseline="0" noProof="0" dirty="0">
                          <a:ln>
                            <a:noFill/>
                          </a:ln>
                          <a:solidFill>
                            <a:srgbClr val="000000"/>
                          </a:solidFill>
                          <a:effectLst/>
                          <a:uLnTx/>
                          <a:uFillTx/>
                          <a:hlinkClick r:id="rId3"/>
                        </a:rPr>
                        <a:t>https://attendee.gotowebinar.com/register/2244478609349629525</a:t>
                      </a:r>
                      <a:r>
                        <a:rPr lang="en-GB" sz="1100" b="0" i="0" u="none" strike="noStrike" kern="1200" cap="none" spc="0" normalizeH="0" baseline="0" noProof="0" dirty="0">
                          <a:ln>
                            <a:noFill/>
                          </a:ln>
                          <a:solidFill>
                            <a:srgbClr val="000000"/>
                          </a:solidFill>
                          <a:effectLst/>
                          <a:uLnTx/>
                          <a:uFillTx/>
                        </a:rPr>
                        <a:t> </a:t>
                      </a:r>
                      <a:endParaRPr kumimoji="0"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Open Sans"/>
                        <a:ea typeface="+mn-ea"/>
                        <a:cs typeface="+mn-cs"/>
                      </a:endParaRPr>
                    </a:p>
                  </a:txBody>
                  <a:tcPr/>
                </a:tc>
                <a:extLst>
                  <a:ext uri="{0D108BD9-81ED-4DB2-BD59-A6C34878D82A}">
                    <a16:rowId xmlns:a16="http://schemas.microsoft.com/office/drawing/2014/main" val="208314404"/>
                  </a:ext>
                </a:extLst>
              </a:tr>
              <a:tr h="1074021">
                <a:tc>
                  <a:txBody>
                    <a:bodyPr/>
                    <a:lstStyle/>
                    <a:p>
                      <a:r>
                        <a:rPr lang="en-GB" sz="1100" dirty="0"/>
                        <a:t>22 May 2025</a:t>
                      </a:r>
                    </a:p>
                    <a:p>
                      <a:r>
                        <a:rPr lang="en-GB" sz="1100" dirty="0"/>
                        <a:t>11:00 – 12:00</a:t>
                      </a:r>
                    </a:p>
                  </a:txBody>
                  <a:tcPr/>
                </a:tc>
                <a:tc>
                  <a:txBody>
                    <a:bodyPr/>
                    <a:lstStyle/>
                    <a:p>
                      <a:r>
                        <a:rPr lang="en-GB" sz="1100" b="1" dirty="0"/>
                        <a:t>Lawfully varying a Public Contract in accordance with the Procurement Act 2023</a:t>
                      </a:r>
                    </a:p>
                  </a:txBody>
                  <a:tcPr/>
                </a:tc>
                <a:tc>
                  <a:txBody>
                    <a:bodyPr/>
                    <a:lstStyle/>
                    <a:p>
                      <a:pPr algn="just"/>
                      <a:r>
                        <a:rPr lang="en-GB" sz="1100" dirty="0"/>
                        <a:t>This webinar will provide</a:t>
                      </a:r>
                      <a:r>
                        <a:rPr lang="en-GB" sz="1100" baseline="0" dirty="0"/>
                        <a:t> practical advice on how to approach lawfully varying a contract in accordance with the 2023 Act. It will provide practical guidance on how to ensure that the factual circumstances align with the safe harbour and how to audit decision making and publication of any notices required by the 2023 Act.</a:t>
                      </a:r>
                      <a:endParaRPr lang="en-GB" sz="1100" dirty="0"/>
                    </a:p>
                  </a:txBody>
                  <a:tcPr/>
                </a:tc>
                <a:tc>
                  <a:txBody>
                    <a:bodyPr/>
                    <a:lstStyle/>
                    <a:p>
                      <a:r>
                        <a:rPr lang="en-GB" sz="1100" b="1" dirty="0"/>
                        <a:t>Lead: </a:t>
                      </a:r>
                    </a:p>
                    <a:p>
                      <a:r>
                        <a:rPr lang="en-GB" sz="1100" dirty="0"/>
                        <a:t>Colin Murray</a:t>
                      </a:r>
                    </a:p>
                    <a:p>
                      <a:r>
                        <a:rPr lang="en-GB" sz="1100" b="1" dirty="0"/>
                        <a:t>Supported</a:t>
                      </a:r>
                      <a:r>
                        <a:rPr lang="en-GB" sz="1100" b="1" baseline="0" dirty="0"/>
                        <a:t> by:</a:t>
                      </a:r>
                      <a:r>
                        <a:rPr lang="en-GB" sz="1100" baseline="0" dirty="0"/>
                        <a:t> </a:t>
                      </a:r>
                    </a:p>
                    <a:p>
                      <a:r>
                        <a:rPr lang="en-GB" sz="1100" baseline="0" dirty="0"/>
                        <a:t>Simon Harris</a:t>
                      </a:r>
                    </a:p>
                    <a:p>
                      <a:r>
                        <a:rPr lang="en-GB" sz="1100" baseline="0" dirty="0"/>
                        <a:t>Orla Kerr</a:t>
                      </a: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Open Sans"/>
                          <a:ea typeface="+mn-ea"/>
                          <a:cs typeface="+mn-cs"/>
                        </a:rPr>
                        <a:t>External (open)</a:t>
                      </a:r>
                    </a:p>
                    <a:p>
                      <a:pPr marL="0" marR="0" lvl="0" indent="0" algn="l">
                        <a:lnSpc>
                          <a:spcPct val="100000"/>
                        </a:lnSpc>
                        <a:spcBef>
                          <a:spcPts val="0"/>
                        </a:spcBef>
                        <a:spcAft>
                          <a:spcPts val="0"/>
                        </a:spcAft>
                        <a:buNone/>
                      </a:pPr>
                      <a:r>
                        <a:rPr lang="en-GB" sz="1100" b="0" i="0" u="none" strike="noStrike" kern="1200" cap="none" spc="0" normalizeH="0" baseline="0" noProof="0" dirty="0">
                          <a:ln>
                            <a:noFill/>
                          </a:ln>
                          <a:solidFill>
                            <a:srgbClr val="000000"/>
                          </a:solidFill>
                          <a:effectLst/>
                          <a:uLnTx/>
                          <a:uFillTx/>
                          <a:hlinkClick r:id="rId4"/>
                        </a:rPr>
                        <a:t>https://attendee.gotowebinar.com/register/8003938218942767449</a:t>
                      </a:r>
                      <a:r>
                        <a:rPr lang="en-GB" sz="1100" b="0" i="0" u="none" strike="noStrike" kern="1200" cap="none" spc="0" normalizeH="0" baseline="0" noProof="0" dirty="0">
                          <a:ln>
                            <a:noFill/>
                          </a:ln>
                          <a:solidFill>
                            <a:srgbClr val="000000"/>
                          </a:solidFill>
                          <a:effectLst/>
                          <a:uLnTx/>
                          <a:uFillTx/>
                        </a:rPr>
                        <a:t> </a:t>
                      </a:r>
                      <a:endParaRPr lang="en-GB" dirty="0"/>
                    </a:p>
                  </a:txBody>
                  <a:tcPr/>
                </a:tc>
                <a:extLst>
                  <a:ext uri="{0D108BD9-81ED-4DB2-BD59-A6C34878D82A}">
                    <a16:rowId xmlns:a16="http://schemas.microsoft.com/office/drawing/2014/main" val="3748473095"/>
                  </a:ext>
                </a:extLst>
              </a:tr>
              <a:tr h="976002">
                <a:tc>
                  <a:txBody>
                    <a:bodyPr/>
                    <a:lstStyle/>
                    <a:p>
                      <a:r>
                        <a:rPr lang="en-GB" sz="1100" dirty="0"/>
                        <a:t>29 May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11:00 – 12:00</a:t>
                      </a:r>
                    </a:p>
                    <a:p>
                      <a:endParaRPr lang="en-GB" sz="1100"/>
                    </a:p>
                  </a:txBody>
                  <a:tcPr/>
                </a:tc>
                <a:tc>
                  <a:txBody>
                    <a:bodyPr/>
                    <a:lstStyle/>
                    <a:p>
                      <a:r>
                        <a:rPr lang="en-GB" sz="1100" b="1" dirty="0"/>
                        <a:t>Demystifying Litigation in Procurement Claims arising from the Procurement Act 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This webinar </a:t>
                      </a:r>
                      <a:r>
                        <a:rPr lang="en-GB" sz="1100" baseline="0" dirty="0"/>
                        <a:t>will discuss the stages following the formal issuing of a procurement claim, covering the steps from issue all the way to trial. It will highlight key deadlines which must be met and litigation strategy to ensure a successful outcome.</a:t>
                      </a:r>
                      <a:endParaRPr lang="en-GB" sz="1100" dirty="0"/>
                    </a:p>
                  </a:txBody>
                  <a:tcPr/>
                </a:tc>
                <a:tc>
                  <a:txBody>
                    <a:bodyPr/>
                    <a:lstStyle/>
                    <a:p>
                      <a:r>
                        <a:rPr lang="en-GB" sz="1100" b="1" dirty="0"/>
                        <a:t>Lead: </a:t>
                      </a:r>
                    </a:p>
                    <a:p>
                      <a:r>
                        <a:rPr lang="en-GB" sz="1100" dirty="0"/>
                        <a:t>Sam Pringle</a:t>
                      </a:r>
                    </a:p>
                    <a:p>
                      <a:r>
                        <a:rPr lang="en-GB" sz="1100" b="1" dirty="0"/>
                        <a:t>Supported</a:t>
                      </a:r>
                      <a:r>
                        <a:rPr lang="en-GB" sz="1100" b="1" baseline="0" dirty="0"/>
                        <a:t> by: </a:t>
                      </a:r>
                      <a:endParaRPr lang="en-GB" sz="1100" b="1" dirty="0"/>
                    </a:p>
                    <a:p>
                      <a:r>
                        <a:rPr lang="en-GB" sz="1100" dirty="0"/>
                        <a:t>Elinor Jackson</a:t>
                      </a:r>
                    </a:p>
                    <a:p>
                      <a:endParaRPr lang="en-GB" sz="11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Open Sans"/>
                          <a:ea typeface="+mn-ea"/>
                          <a:cs typeface="+mn-cs"/>
                        </a:rPr>
                        <a:t>External (open)</a:t>
                      </a:r>
                    </a:p>
                    <a:p>
                      <a:pPr marL="0" marR="0" lvl="0" indent="0" algn="l">
                        <a:lnSpc>
                          <a:spcPct val="100000"/>
                        </a:lnSpc>
                        <a:spcBef>
                          <a:spcPts val="0"/>
                        </a:spcBef>
                        <a:spcAft>
                          <a:spcPts val="0"/>
                        </a:spcAft>
                        <a:buNone/>
                      </a:pPr>
                      <a:r>
                        <a:rPr lang="en-GB" sz="1100" b="0" i="0" u="none" strike="noStrike" kern="1200" cap="none" spc="0" normalizeH="0" baseline="0" noProof="0" dirty="0">
                          <a:ln>
                            <a:noFill/>
                          </a:ln>
                          <a:solidFill>
                            <a:srgbClr val="000000"/>
                          </a:solidFill>
                          <a:effectLst/>
                          <a:uLnTx/>
                          <a:uFillTx/>
                          <a:hlinkClick r:id="rId5"/>
                        </a:rPr>
                        <a:t>https://attendee.gotowebinar.com/register/5967898870510898016</a:t>
                      </a:r>
                      <a:r>
                        <a:rPr lang="en-GB" sz="1100" b="0" i="0" u="none" strike="noStrike" kern="1200" cap="none" spc="0" normalizeH="0" baseline="0" noProof="0" dirty="0">
                          <a:ln>
                            <a:noFill/>
                          </a:ln>
                          <a:solidFill>
                            <a:srgbClr val="000000"/>
                          </a:solidFill>
                          <a:effectLst/>
                          <a:uLnTx/>
                          <a:uFillTx/>
                        </a:rPr>
                        <a:t> </a:t>
                      </a:r>
                      <a:endParaRPr lang="en-GB" dirty="0"/>
                    </a:p>
                  </a:txBody>
                  <a:tcPr/>
                </a:tc>
                <a:extLst>
                  <a:ext uri="{0D108BD9-81ED-4DB2-BD59-A6C34878D82A}">
                    <a16:rowId xmlns:a16="http://schemas.microsoft.com/office/drawing/2014/main" val="3814325700"/>
                  </a:ext>
                </a:extLst>
              </a:tr>
            </a:tbl>
          </a:graphicData>
        </a:graphic>
      </p:graphicFrame>
      <p:sp>
        <p:nvSpPr>
          <p:cNvPr id="4" name="Slide Number Placeholder 3">
            <a:extLst>
              <a:ext uri="{FF2B5EF4-FFF2-40B4-BE49-F238E27FC236}">
                <a16:creationId xmlns:a16="http://schemas.microsoft.com/office/drawing/2014/main" id="{A1730ED6-6F1B-E1ED-7094-02CB5B35E29D}"/>
              </a:ext>
            </a:extLst>
          </p:cNvPr>
          <p:cNvSpPr>
            <a:spLocks noGrp="1"/>
          </p:cNvSpPr>
          <p:nvPr>
            <p:ph type="sldNum" sz="quarter" idx="11"/>
          </p:nvPr>
        </p:nvSpPr>
        <p:spPr/>
        <p:txBody>
          <a:bodyPr/>
          <a:lstStyle/>
          <a:p>
            <a:fld id="{9F42F5A6-819A-9F4C-9225-88E3002428E4}" type="slidenum">
              <a:rPr lang="en-US" smtClean="0"/>
              <a:pPr/>
              <a:t>8</a:t>
            </a:fld>
            <a:endParaRPr lang="en-US"/>
          </a:p>
        </p:txBody>
      </p:sp>
    </p:spTree>
    <p:extLst>
      <p:ext uri="{BB962C8B-B14F-4D97-AF65-F5344CB8AC3E}">
        <p14:creationId xmlns:p14="http://schemas.microsoft.com/office/powerpoint/2010/main" val="456790059"/>
      </p:ext>
    </p:extLst>
  </p:cSld>
  <p:clrMapOvr>
    <a:masterClrMapping/>
  </p:clrMapOvr>
</p:sld>
</file>

<file path=ppt/theme/theme1.xml><?xml version="1.0" encoding="utf-8"?>
<a:theme xmlns:a="http://schemas.openxmlformats.org/drawingml/2006/main" name="Front and Back Covers">
  <a:themeElements>
    <a:clrScheme name="DWF 2022">
      <a:dk1>
        <a:srgbClr val="000000"/>
      </a:dk1>
      <a:lt1>
        <a:srgbClr val="FFFFFF"/>
      </a:lt1>
      <a:dk2>
        <a:srgbClr val="626669"/>
      </a:dk2>
      <a:lt2>
        <a:srgbClr val="D9D9D6"/>
      </a:lt2>
      <a:accent1>
        <a:srgbClr val="D60056"/>
      </a:accent1>
      <a:accent2>
        <a:srgbClr val="5D145A"/>
      </a:accent2>
      <a:accent3>
        <a:srgbClr val="093250"/>
      </a:accent3>
      <a:accent4>
        <a:srgbClr val="D69C15"/>
      </a:accent4>
      <a:accent5>
        <a:srgbClr val="00856F"/>
      </a:accent5>
      <a:accent6>
        <a:srgbClr val="626669"/>
      </a:accent6>
      <a:hlink>
        <a:srgbClr val="D60056"/>
      </a:hlink>
      <a:folHlink>
        <a:srgbClr val="5D145A"/>
      </a:folHlink>
    </a:clrScheme>
    <a:fontScheme name="DWF 21 Reg">
      <a:majorFont>
        <a:latin typeface="Merriweather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and quote slides">
  <a:themeElements>
    <a:clrScheme name="DWF 2022">
      <a:dk1>
        <a:srgbClr val="000000"/>
      </a:dk1>
      <a:lt1>
        <a:srgbClr val="FFFFFF"/>
      </a:lt1>
      <a:dk2>
        <a:srgbClr val="626669"/>
      </a:dk2>
      <a:lt2>
        <a:srgbClr val="D9D9D6"/>
      </a:lt2>
      <a:accent1>
        <a:srgbClr val="D60056"/>
      </a:accent1>
      <a:accent2>
        <a:srgbClr val="5D145A"/>
      </a:accent2>
      <a:accent3>
        <a:srgbClr val="093250"/>
      </a:accent3>
      <a:accent4>
        <a:srgbClr val="D69C15"/>
      </a:accent4>
      <a:accent5>
        <a:srgbClr val="00856F"/>
      </a:accent5>
      <a:accent6>
        <a:srgbClr val="626669"/>
      </a:accent6>
      <a:hlink>
        <a:srgbClr val="D60056"/>
      </a:hlink>
      <a:folHlink>
        <a:srgbClr val="5D145A"/>
      </a:folHlink>
    </a:clrScheme>
    <a:fontScheme name="DWF 21 Reg">
      <a:majorFont>
        <a:latin typeface="Merriweather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boxes">
  <a:themeElements>
    <a:clrScheme name="DWF 2022">
      <a:dk1>
        <a:srgbClr val="000000"/>
      </a:dk1>
      <a:lt1>
        <a:srgbClr val="FFFFFF"/>
      </a:lt1>
      <a:dk2>
        <a:srgbClr val="626669"/>
      </a:dk2>
      <a:lt2>
        <a:srgbClr val="D9D9D6"/>
      </a:lt2>
      <a:accent1>
        <a:srgbClr val="D60056"/>
      </a:accent1>
      <a:accent2>
        <a:srgbClr val="5D145A"/>
      </a:accent2>
      <a:accent3>
        <a:srgbClr val="093250"/>
      </a:accent3>
      <a:accent4>
        <a:srgbClr val="D69C15"/>
      </a:accent4>
      <a:accent5>
        <a:srgbClr val="00856F"/>
      </a:accent5>
      <a:accent6>
        <a:srgbClr val="626669"/>
      </a:accent6>
      <a:hlink>
        <a:srgbClr val="D60056"/>
      </a:hlink>
      <a:folHlink>
        <a:srgbClr val="5D145A"/>
      </a:folHlink>
    </a:clrScheme>
    <a:fontScheme name="DWF Fonts">
      <a:majorFont>
        <a:latin typeface="Merriweather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act Slides">
  <a:themeElements>
    <a:clrScheme name="DWF 2022">
      <a:dk1>
        <a:srgbClr val="000000"/>
      </a:dk1>
      <a:lt1>
        <a:srgbClr val="FFFFFF"/>
      </a:lt1>
      <a:dk2>
        <a:srgbClr val="626669"/>
      </a:dk2>
      <a:lt2>
        <a:srgbClr val="D9D9D6"/>
      </a:lt2>
      <a:accent1>
        <a:srgbClr val="D60056"/>
      </a:accent1>
      <a:accent2>
        <a:srgbClr val="5D145A"/>
      </a:accent2>
      <a:accent3>
        <a:srgbClr val="093250"/>
      </a:accent3>
      <a:accent4>
        <a:srgbClr val="D69C15"/>
      </a:accent4>
      <a:accent5>
        <a:srgbClr val="00856F"/>
      </a:accent5>
      <a:accent6>
        <a:srgbClr val="626669"/>
      </a:accent6>
      <a:hlink>
        <a:srgbClr val="D60056"/>
      </a:hlink>
      <a:folHlink>
        <a:srgbClr val="5D145A"/>
      </a:folHlink>
    </a:clrScheme>
    <a:fontScheme name="DWF 21 Reg">
      <a:majorFont>
        <a:latin typeface="Merriweather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s">
  <a:themeElements>
    <a:clrScheme name="DWF 2022">
      <a:dk1>
        <a:srgbClr val="000000"/>
      </a:dk1>
      <a:lt1>
        <a:srgbClr val="FFFFFF"/>
      </a:lt1>
      <a:dk2>
        <a:srgbClr val="626669"/>
      </a:dk2>
      <a:lt2>
        <a:srgbClr val="D9D9D6"/>
      </a:lt2>
      <a:accent1>
        <a:srgbClr val="D60056"/>
      </a:accent1>
      <a:accent2>
        <a:srgbClr val="5D145A"/>
      </a:accent2>
      <a:accent3>
        <a:srgbClr val="093250"/>
      </a:accent3>
      <a:accent4>
        <a:srgbClr val="D69C15"/>
      </a:accent4>
      <a:accent5>
        <a:srgbClr val="00856F"/>
      </a:accent5>
      <a:accent6>
        <a:srgbClr val="626669"/>
      </a:accent6>
      <a:hlink>
        <a:srgbClr val="D60056"/>
      </a:hlink>
      <a:folHlink>
        <a:srgbClr val="5D145A"/>
      </a:folHlink>
    </a:clrScheme>
    <a:fontScheme name="DWF 21 Reg">
      <a:majorFont>
        <a:latin typeface="Merriweather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Front and Back Covers">
  <a:themeElements>
    <a:clrScheme name="DWF 2022">
      <a:dk1>
        <a:srgbClr val="000000"/>
      </a:dk1>
      <a:lt1>
        <a:srgbClr val="FFFFFF"/>
      </a:lt1>
      <a:dk2>
        <a:srgbClr val="626669"/>
      </a:dk2>
      <a:lt2>
        <a:srgbClr val="D9D9D6"/>
      </a:lt2>
      <a:accent1>
        <a:srgbClr val="D60056"/>
      </a:accent1>
      <a:accent2>
        <a:srgbClr val="5D145A"/>
      </a:accent2>
      <a:accent3>
        <a:srgbClr val="093250"/>
      </a:accent3>
      <a:accent4>
        <a:srgbClr val="D69C15"/>
      </a:accent4>
      <a:accent5>
        <a:srgbClr val="00856F"/>
      </a:accent5>
      <a:accent6>
        <a:srgbClr val="626669"/>
      </a:accent6>
      <a:hlink>
        <a:srgbClr val="D60056"/>
      </a:hlink>
      <a:folHlink>
        <a:srgbClr val="5D145A"/>
      </a:folHlink>
    </a:clrScheme>
    <a:fontScheme name="DWF 21 Reg">
      <a:majorFont>
        <a:latin typeface="Merriweather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ontact Slides">
  <a:themeElements>
    <a:clrScheme name="DWF 2022">
      <a:dk1>
        <a:srgbClr val="000000"/>
      </a:dk1>
      <a:lt1>
        <a:srgbClr val="FFFFFF"/>
      </a:lt1>
      <a:dk2>
        <a:srgbClr val="626669"/>
      </a:dk2>
      <a:lt2>
        <a:srgbClr val="D9D9D6"/>
      </a:lt2>
      <a:accent1>
        <a:srgbClr val="D60056"/>
      </a:accent1>
      <a:accent2>
        <a:srgbClr val="5D145A"/>
      </a:accent2>
      <a:accent3>
        <a:srgbClr val="093250"/>
      </a:accent3>
      <a:accent4>
        <a:srgbClr val="D69C15"/>
      </a:accent4>
      <a:accent5>
        <a:srgbClr val="00856F"/>
      </a:accent5>
      <a:accent6>
        <a:srgbClr val="626669"/>
      </a:accent6>
      <a:hlink>
        <a:srgbClr val="D60056"/>
      </a:hlink>
      <a:folHlink>
        <a:srgbClr val="5D145A"/>
      </a:folHlink>
    </a:clrScheme>
    <a:fontScheme name="DWF 21 Reg">
      <a:majorFont>
        <a:latin typeface="Merriweather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Text boxes">
  <a:themeElements>
    <a:clrScheme name="210305 DWF 2">
      <a:dk1>
        <a:srgbClr val="000000"/>
      </a:dk1>
      <a:lt1>
        <a:srgbClr val="FFFFFF"/>
      </a:lt1>
      <a:dk2>
        <a:srgbClr val="626669"/>
      </a:dk2>
      <a:lt2>
        <a:srgbClr val="D9D9D6"/>
      </a:lt2>
      <a:accent1>
        <a:srgbClr val="D60056"/>
      </a:accent1>
      <a:accent2>
        <a:srgbClr val="5D145A"/>
      </a:accent2>
      <a:accent3>
        <a:srgbClr val="093250"/>
      </a:accent3>
      <a:accent4>
        <a:srgbClr val="D69C15"/>
      </a:accent4>
      <a:accent5>
        <a:srgbClr val="D9D9D6"/>
      </a:accent5>
      <a:accent6>
        <a:srgbClr val="626669"/>
      </a:accent6>
      <a:hlink>
        <a:srgbClr val="D60056"/>
      </a:hlink>
      <a:folHlink>
        <a:srgbClr val="5D145A"/>
      </a:folHlink>
    </a:clrScheme>
    <a:fontScheme name="DWF 2021 Design">
      <a:majorFont>
        <a:latin typeface="Merriweather Light"/>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DCC492B4070347AE5F990C14A5C559" ma:contentTypeVersion="18" ma:contentTypeDescription="Create a new document." ma:contentTypeScope="" ma:versionID="5454955503ffd785be883b44122a123b">
  <xsd:schema xmlns:xsd="http://www.w3.org/2001/XMLSchema" xmlns:xs="http://www.w3.org/2001/XMLSchema" xmlns:p="http://schemas.microsoft.com/office/2006/metadata/properties" xmlns:ns3="953320a7-8c1e-4787-9fa8-5fba927374f4" xmlns:ns4="016f2445-124e-4cc0-ba7e-d02512a531ac" targetNamespace="http://schemas.microsoft.com/office/2006/metadata/properties" ma:root="true" ma:fieldsID="df61734207b7c9ce742e89ab21d1274a" ns3:_="" ns4:_="">
    <xsd:import namespace="953320a7-8c1e-4787-9fa8-5fba927374f4"/>
    <xsd:import namespace="016f2445-124e-4cc0-ba7e-d02512a531a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MediaServiceAutoKeyPoints" minOccurs="0"/>
                <xsd:element ref="ns4:MediaServiceKeyPoints" minOccurs="0"/>
                <xsd:element ref="ns4:MediaServiceLocation" minOccurs="0"/>
                <xsd:element ref="ns4:_activity" minOccurs="0"/>
                <xsd:element ref="ns4:MediaServiceSearchProperties"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320a7-8c1e-4787-9fa8-5fba927374f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6f2445-124e-4cc0-ba7e-d02512a531a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roperties xmlns="http://www.imanage.com/work/xmlschema">
  <documentid>ACTIVE!91597023.1</documentid>
  <senderid>20955</senderid>
  <senderemail>SIMON.HARRIS@DWF.LAW</senderemail>
  <lastmodified>2024-10-09T10:44:17.0000000+01:00</lastmodified>
  <database>ACTIVE</database>
</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activity xmlns="016f2445-124e-4cc0-ba7e-d02512a531ac" xsi:nil="true"/>
  </documentManagement>
</p:properties>
</file>

<file path=customXml/itemProps1.xml><?xml version="1.0" encoding="utf-8"?>
<ds:datastoreItem xmlns:ds="http://schemas.openxmlformats.org/officeDocument/2006/customXml" ds:itemID="{CAD38FC2-8F04-4F5C-BB05-3ADB04A7EC24}">
  <ds:schemaRefs>
    <ds:schemaRef ds:uri="016f2445-124e-4cc0-ba7e-d02512a531ac"/>
    <ds:schemaRef ds:uri="953320a7-8c1e-4787-9fa8-5fba927374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201A310-D016-43FC-9E06-87D9A411D8DA}">
  <ds:schemaRefs>
    <ds:schemaRef ds:uri="http://www.imanage.com/work/xmlschema"/>
  </ds:schemaRefs>
</ds:datastoreItem>
</file>

<file path=customXml/itemProps3.xml><?xml version="1.0" encoding="utf-8"?>
<ds:datastoreItem xmlns:ds="http://schemas.openxmlformats.org/officeDocument/2006/customXml" ds:itemID="{9F62B1CB-90FE-4FA4-BC5E-41BC58BB66A9}">
  <ds:schemaRefs>
    <ds:schemaRef ds:uri="http://schemas.microsoft.com/sharepoint/v3/contenttype/forms"/>
  </ds:schemaRefs>
</ds:datastoreItem>
</file>

<file path=customXml/itemProps4.xml><?xml version="1.0" encoding="utf-8"?>
<ds:datastoreItem xmlns:ds="http://schemas.openxmlformats.org/officeDocument/2006/customXml" ds:itemID="{E40C5C54-EE56-4D40-9917-823BECB83347}">
  <ds:schemaRefs>
    <ds:schemaRef ds:uri="http://purl.org/dc/elements/1.1/"/>
    <ds:schemaRef ds:uri="http://schemas.microsoft.com/office/2006/metadata/properties"/>
    <ds:schemaRef ds:uri="016f2445-124e-4cc0-ba7e-d02512a531a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53320a7-8c1e-4787-9fa8-5fba927374f4"/>
    <ds:schemaRef ds:uri="http://www.w3.org/XML/1998/namespace"/>
    <ds:schemaRef ds:uri="http://purl.org/dc/dcmitype/"/>
  </ds:schemaRefs>
</ds:datastoreItem>
</file>

<file path=docMetadata/LabelInfo.xml><?xml version="1.0" encoding="utf-8"?>
<clbl:labelList xmlns:clbl="http://schemas.microsoft.com/office/2020/mipLabelMetadata">
  <clbl:label id="{c258b76e-4e36-4e98-9811-b3761d44bb20}" enabled="0" method="" siteId="{c258b76e-4e36-4e98-9811-b3761d44bb20}" removed="1"/>
</clbl:labelList>
</file>

<file path=docProps/app.xml><?xml version="1.0" encoding="utf-8"?>
<Properties xmlns="http://schemas.openxmlformats.org/officeDocument/2006/extended-properties" xmlns:vt="http://schemas.openxmlformats.org/officeDocument/2006/docPropsVTypes">
  <TotalTime>0</TotalTime>
  <Words>3977</Words>
  <Application>Microsoft Office PowerPoint</Application>
  <PresentationFormat>Widescreen</PresentationFormat>
  <Paragraphs>620</Paragraphs>
  <Slides>19</Slides>
  <Notes>0</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19</vt:i4>
      </vt:variant>
    </vt:vector>
  </HeadingPairs>
  <TitlesOfParts>
    <vt:vector size="34" baseType="lpstr">
      <vt:lpstr>Merriweather Light</vt:lpstr>
      <vt:lpstr>Arial</vt:lpstr>
      <vt:lpstr>Calibri</vt:lpstr>
      <vt:lpstr>Open Sans</vt:lpstr>
      <vt:lpstr>Wingdings</vt:lpstr>
      <vt:lpstr>Open Sans Light</vt:lpstr>
      <vt:lpstr>Open Sans SemiBold</vt:lpstr>
      <vt:lpstr>Front and Back Covers</vt:lpstr>
      <vt:lpstr>Divider and quote slides</vt:lpstr>
      <vt:lpstr>Text boxes</vt:lpstr>
      <vt:lpstr>Contact Slides</vt:lpstr>
      <vt:lpstr>Infographics</vt:lpstr>
      <vt:lpstr>1_Front and Back Covers</vt:lpstr>
      <vt:lpstr>2_Contact Slides</vt:lpstr>
      <vt:lpstr>2_Text boxes</vt:lpstr>
      <vt:lpstr>Public Sector Webinars 2025</vt:lpstr>
      <vt:lpstr>January 2025</vt:lpstr>
      <vt:lpstr>February 2025</vt:lpstr>
      <vt:lpstr>February 2025</vt:lpstr>
      <vt:lpstr>March 2025</vt:lpstr>
      <vt:lpstr>March 2025</vt:lpstr>
      <vt:lpstr>April 2025</vt:lpstr>
      <vt:lpstr>April 2025</vt:lpstr>
      <vt:lpstr>May 2025</vt:lpstr>
      <vt:lpstr>June 2025</vt:lpstr>
      <vt:lpstr>June 2025</vt:lpstr>
      <vt:lpstr>July 2025</vt:lpstr>
      <vt:lpstr>August 2025</vt:lpstr>
      <vt:lpstr>September 2025</vt:lpstr>
      <vt:lpstr>October 2025</vt:lpstr>
      <vt:lpstr>November 2025</vt:lpstr>
      <vt:lpstr>December 2025</vt:lpstr>
      <vt:lpstr>How to book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Nurulhuda Mansor</dc:creator>
  <cp:lastModifiedBy>Ali King</cp:lastModifiedBy>
  <cp:revision>243</cp:revision>
  <dcterms:created xsi:type="dcterms:W3CDTF">2021-02-03T06:30:03Z</dcterms:created>
  <dcterms:modified xsi:type="dcterms:W3CDTF">2024-12-12T17:53:03Z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0x0101001ADCC492B4070347AE5F990C14A5C559</vt:lpwstr>
  </property>
</Properties>
</file>